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1" r:id="rId3"/>
    <p:sldId id="359" r:id="rId4"/>
    <p:sldId id="378" r:id="rId5"/>
    <p:sldId id="397" r:id="rId6"/>
    <p:sldId id="399" r:id="rId7"/>
    <p:sldId id="400" r:id="rId8"/>
    <p:sldId id="380" r:id="rId9"/>
    <p:sldId id="398" r:id="rId10"/>
    <p:sldId id="381" r:id="rId11"/>
    <p:sldId id="369" r:id="rId12"/>
    <p:sldId id="269" r:id="rId13"/>
    <p:sldId id="376" r:id="rId14"/>
    <p:sldId id="392" r:id="rId15"/>
    <p:sldId id="382" r:id="rId16"/>
    <p:sldId id="383" r:id="rId17"/>
    <p:sldId id="396" r:id="rId18"/>
    <p:sldId id="384" r:id="rId19"/>
    <p:sldId id="393" r:id="rId20"/>
    <p:sldId id="407" r:id="rId21"/>
    <p:sldId id="385" r:id="rId22"/>
    <p:sldId id="387" r:id="rId23"/>
    <p:sldId id="394" r:id="rId24"/>
    <p:sldId id="391" r:id="rId25"/>
    <p:sldId id="388" r:id="rId26"/>
    <p:sldId id="405" r:id="rId27"/>
    <p:sldId id="389" r:id="rId28"/>
    <p:sldId id="390" r:id="rId29"/>
    <p:sldId id="395" r:id="rId30"/>
    <p:sldId id="404" r:id="rId31"/>
    <p:sldId id="402" r:id="rId32"/>
    <p:sldId id="403" r:id="rId33"/>
    <p:sldId id="401" r:id="rId34"/>
    <p:sldId id="406" r:id="rId35"/>
    <p:sldId id="379" r:id="rId36"/>
    <p:sldId id="370" r:id="rId37"/>
    <p:sldId id="375" r:id="rId38"/>
    <p:sldId id="371" r:id="rId39"/>
    <p:sldId id="373" r:id="rId40"/>
    <p:sldId id="377" r:id="rId41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E8E3E2"/>
    <a:srgbClr val="D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1A50B-C400-499D-97CB-9B535954765E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A66779-AE15-4CB6-8675-5FB634AC6264}">
      <dgm:prSet custT="1"/>
      <dgm:spPr/>
      <dgm:t>
        <a:bodyPr/>
        <a:lstStyle/>
        <a:p>
          <a:r>
            <a:rPr lang="en-US" sz="2800" dirty="0"/>
            <a:t>Identify</a:t>
          </a:r>
        </a:p>
      </dgm:t>
    </dgm:pt>
    <dgm:pt modelId="{8EF2990B-A8A8-4719-8AD4-B715AE1A23D2}" type="parTrans" cxnId="{BD115A15-6965-4BCA-BBAA-D94E513E6208}">
      <dgm:prSet/>
      <dgm:spPr/>
      <dgm:t>
        <a:bodyPr/>
        <a:lstStyle/>
        <a:p>
          <a:endParaRPr lang="en-US" sz="2400"/>
        </a:p>
      </dgm:t>
    </dgm:pt>
    <dgm:pt modelId="{C99FC51E-6C54-467F-BB33-5A326CD3A201}" type="sibTrans" cxnId="{BD115A15-6965-4BCA-BBAA-D94E513E6208}">
      <dgm:prSet/>
      <dgm:spPr/>
      <dgm:t>
        <a:bodyPr/>
        <a:lstStyle/>
        <a:p>
          <a:endParaRPr lang="en-US" sz="2400"/>
        </a:p>
      </dgm:t>
    </dgm:pt>
    <dgm:pt modelId="{197A87EC-DF7B-4CD4-80C6-D94B1746E2BD}">
      <dgm:prSet custT="1"/>
      <dgm:spPr/>
      <dgm:t>
        <a:bodyPr/>
        <a:lstStyle/>
        <a:p>
          <a:r>
            <a:rPr lang="en-US" sz="1800" dirty="0"/>
            <a:t>Identify the three components of a repair sequence</a:t>
          </a:r>
        </a:p>
      </dgm:t>
    </dgm:pt>
    <dgm:pt modelId="{CAA807AB-19C2-4209-A604-A8F9DF2BD29B}" type="parTrans" cxnId="{2F1AA505-7E39-4DA7-9022-8DBF63C414B3}">
      <dgm:prSet/>
      <dgm:spPr/>
      <dgm:t>
        <a:bodyPr/>
        <a:lstStyle/>
        <a:p>
          <a:endParaRPr lang="en-US" sz="2400"/>
        </a:p>
      </dgm:t>
    </dgm:pt>
    <dgm:pt modelId="{AF2CBF5C-D8EC-422A-BB6A-948765B9A750}" type="sibTrans" cxnId="{2F1AA505-7E39-4DA7-9022-8DBF63C414B3}">
      <dgm:prSet/>
      <dgm:spPr/>
      <dgm:t>
        <a:bodyPr/>
        <a:lstStyle/>
        <a:p>
          <a:endParaRPr lang="en-US" sz="2400"/>
        </a:p>
      </dgm:t>
    </dgm:pt>
    <dgm:pt modelId="{3DC6F7BD-F883-4E8E-9D12-F766F0A2D518}">
      <dgm:prSet custT="1"/>
      <dgm:spPr/>
      <dgm:t>
        <a:bodyPr/>
        <a:lstStyle/>
        <a:p>
          <a:r>
            <a:rPr lang="en-US" sz="2400" dirty="0"/>
            <a:t>Distinguish</a:t>
          </a:r>
        </a:p>
      </dgm:t>
    </dgm:pt>
    <dgm:pt modelId="{9CEBBAD3-9A76-47CF-B551-39AE95507928}" type="parTrans" cxnId="{D22D675A-DD09-452A-A59C-872360F8150E}">
      <dgm:prSet/>
      <dgm:spPr/>
      <dgm:t>
        <a:bodyPr/>
        <a:lstStyle/>
        <a:p>
          <a:endParaRPr lang="en-US" sz="2400"/>
        </a:p>
      </dgm:t>
    </dgm:pt>
    <dgm:pt modelId="{C42A442A-D002-466B-9CC8-FBDEB43AAADB}" type="sibTrans" cxnId="{D22D675A-DD09-452A-A59C-872360F8150E}">
      <dgm:prSet/>
      <dgm:spPr/>
      <dgm:t>
        <a:bodyPr/>
        <a:lstStyle/>
        <a:p>
          <a:endParaRPr lang="en-US" sz="2400"/>
        </a:p>
      </dgm:t>
    </dgm:pt>
    <dgm:pt modelId="{E2BF4E0B-A893-467B-90D9-53E3A7761385}">
      <dgm:prSet custT="1"/>
      <dgm:spPr/>
      <dgm:t>
        <a:bodyPr/>
        <a:lstStyle/>
        <a:p>
          <a:r>
            <a:rPr lang="en-US" sz="1800" dirty="0"/>
            <a:t>Distinguish self- and other- initiation and repair</a:t>
          </a:r>
        </a:p>
      </dgm:t>
    </dgm:pt>
    <dgm:pt modelId="{72550457-5C09-456F-8EA9-BEAD484A53AF}" type="parTrans" cxnId="{FBC1B4C6-F1A5-441E-80EE-0EF927AFF8D4}">
      <dgm:prSet/>
      <dgm:spPr/>
      <dgm:t>
        <a:bodyPr/>
        <a:lstStyle/>
        <a:p>
          <a:endParaRPr lang="en-US" sz="2400"/>
        </a:p>
      </dgm:t>
    </dgm:pt>
    <dgm:pt modelId="{75684FD6-BFB4-4795-89AE-CC93F0E088A8}" type="sibTrans" cxnId="{FBC1B4C6-F1A5-441E-80EE-0EF927AFF8D4}">
      <dgm:prSet/>
      <dgm:spPr/>
      <dgm:t>
        <a:bodyPr/>
        <a:lstStyle/>
        <a:p>
          <a:endParaRPr lang="en-US" sz="2400"/>
        </a:p>
      </dgm:t>
    </dgm:pt>
    <dgm:pt modelId="{92DD0F7E-C21E-46B6-B0C1-7E9F6CCDFBA9}">
      <dgm:prSet custT="1"/>
      <dgm:spPr/>
      <dgm:t>
        <a:bodyPr/>
        <a:lstStyle/>
        <a:p>
          <a:r>
            <a:rPr lang="en-US" sz="2800"/>
            <a:t>Name</a:t>
          </a:r>
        </a:p>
      </dgm:t>
    </dgm:pt>
    <dgm:pt modelId="{376D21F7-8E21-49F8-BBF9-E507B202CBC4}" type="parTrans" cxnId="{43CDAE82-A5AB-41B6-BA6C-0D1139E7F28C}">
      <dgm:prSet/>
      <dgm:spPr/>
      <dgm:t>
        <a:bodyPr/>
        <a:lstStyle/>
        <a:p>
          <a:endParaRPr lang="en-US" sz="2400"/>
        </a:p>
      </dgm:t>
    </dgm:pt>
    <dgm:pt modelId="{719781A8-4100-4167-98BC-632C287CF61E}" type="sibTrans" cxnId="{43CDAE82-A5AB-41B6-BA6C-0D1139E7F28C}">
      <dgm:prSet/>
      <dgm:spPr/>
      <dgm:t>
        <a:bodyPr/>
        <a:lstStyle/>
        <a:p>
          <a:endParaRPr lang="en-US" sz="2400"/>
        </a:p>
      </dgm:t>
    </dgm:pt>
    <dgm:pt modelId="{D9407166-C65B-402A-9F14-5BCB9ACA19C9}">
      <dgm:prSet custT="1"/>
      <dgm:spPr/>
      <dgm:t>
        <a:bodyPr/>
        <a:lstStyle/>
        <a:p>
          <a:r>
            <a:rPr lang="en-US" sz="1800" dirty="0"/>
            <a:t>Name the different locations where self-repair can appear within a larger sequence</a:t>
          </a:r>
        </a:p>
      </dgm:t>
    </dgm:pt>
    <dgm:pt modelId="{01774742-7ED6-4081-AEA3-FF771299AC4E}" type="parTrans" cxnId="{CA832B28-CAA3-4CE0-BC38-DCBF9A6AEFA3}">
      <dgm:prSet/>
      <dgm:spPr/>
      <dgm:t>
        <a:bodyPr/>
        <a:lstStyle/>
        <a:p>
          <a:endParaRPr lang="en-US" sz="2400"/>
        </a:p>
      </dgm:t>
    </dgm:pt>
    <dgm:pt modelId="{7BF868D6-6B33-4487-8E22-3242684469A2}" type="sibTrans" cxnId="{CA832B28-CAA3-4CE0-BC38-DCBF9A6AEFA3}">
      <dgm:prSet/>
      <dgm:spPr/>
      <dgm:t>
        <a:bodyPr/>
        <a:lstStyle/>
        <a:p>
          <a:endParaRPr lang="en-US" sz="2400"/>
        </a:p>
      </dgm:t>
    </dgm:pt>
    <dgm:pt modelId="{0726C471-A4C7-4831-A033-57E76BBAA9C4}">
      <dgm:prSet custT="1"/>
      <dgm:spPr/>
      <dgm:t>
        <a:bodyPr/>
        <a:lstStyle/>
        <a:p>
          <a:r>
            <a:rPr lang="en-US" sz="2800"/>
            <a:t>Recognise</a:t>
          </a:r>
        </a:p>
      </dgm:t>
    </dgm:pt>
    <dgm:pt modelId="{A7C79921-3DBA-436D-A33B-DA06319EDA15}" type="parTrans" cxnId="{6AB2C987-4EF3-40B2-B7B3-10025C4E2796}">
      <dgm:prSet/>
      <dgm:spPr/>
      <dgm:t>
        <a:bodyPr/>
        <a:lstStyle/>
        <a:p>
          <a:endParaRPr lang="en-US" sz="2400"/>
        </a:p>
      </dgm:t>
    </dgm:pt>
    <dgm:pt modelId="{4A8C812E-E3B5-4C3B-AE6A-4D04642FCFA5}" type="sibTrans" cxnId="{6AB2C987-4EF3-40B2-B7B3-10025C4E2796}">
      <dgm:prSet/>
      <dgm:spPr/>
      <dgm:t>
        <a:bodyPr/>
        <a:lstStyle/>
        <a:p>
          <a:endParaRPr lang="en-US" sz="2400"/>
        </a:p>
      </dgm:t>
    </dgm:pt>
    <dgm:pt modelId="{1D44C0CA-5B28-430F-AAE5-1BE7EF51A43C}">
      <dgm:prSet custT="1"/>
      <dgm:spPr/>
      <dgm:t>
        <a:bodyPr/>
        <a:lstStyle/>
        <a:p>
          <a:r>
            <a:rPr lang="en-US" sz="1800" dirty="0" err="1"/>
            <a:t>Recognise</a:t>
          </a:r>
          <a:r>
            <a:rPr lang="en-US" sz="1800" dirty="0"/>
            <a:t> repair in </a:t>
          </a:r>
          <a:r>
            <a:rPr lang="en-US" sz="1800" dirty="0" err="1"/>
            <a:t>Rezonator</a:t>
          </a:r>
          <a:endParaRPr lang="en-US" sz="1800" dirty="0"/>
        </a:p>
      </dgm:t>
    </dgm:pt>
    <dgm:pt modelId="{A320723C-A7E6-4B76-AD38-6E06843D0BF9}" type="parTrans" cxnId="{549439E1-A4BE-4559-8AB9-E579101CA2EE}">
      <dgm:prSet/>
      <dgm:spPr/>
      <dgm:t>
        <a:bodyPr/>
        <a:lstStyle/>
        <a:p>
          <a:endParaRPr lang="en-US" sz="2400"/>
        </a:p>
      </dgm:t>
    </dgm:pt>
    <dgm:pt modelId="{4661B161-B066-44AD-B8AA-DF1567EB25B1}" type="sibTrans" cxnId="{549439E1-A4BE-4559-8AB9-E579101CA2EE}">
      <dgm:prSet/>
      <dgm:spPr/>
      <dgm:t>
        <a:bodyPr/>
        <a:lstStyle/>
        <a:p>
          <a:endParaRPr lang="en-US" sz="2400"/>
        </a:p>
      </dgm:t>
    </dgm:pt>
    <dgm:pt modelId="{BF157F61-565D-4166-9D10-59F909680FEC}">
      <dgm:prSet custT="1"/>
      <dgm:spPr/>
      <dgm:t>
        <a:bodyPr/>
        <a:lstStyle/>
        <a:p>
          <a:r>
            <a:rPr lang="en-US" sz="2800" dirty="0"/>
            <a:t>Name</a:t>
          </a:r>
        </a:p>
      </dgm:t>
    </dgm:pt>
    <dgm:pt modelId="{CA9085CB-D8E1-4B41-9D67-1246B77F5186}" type="parTrans" cxnId="{2A976EC7-3BE8-46E3-B6E4-AF8CD85047DD}">
      <dgm:prSet/>
      <dgm:spPr/>
      <dgm:t>
        <a:bodyPr/>
        <a:lstStyle/>
        <a:p>
          <a:endParaRPr lang="zh-HK" altLang="en-US" sz="2400"/>
        </a:p>
      </dgm:t>
    </dgm:pt>
    <dgm:pt modelId="{DC0BDCEA-4FDC-4C95-9DCD-2F1B13C751B3}" type="sibTrans" cxnId="{2A976EC7-3BE8-46E3-B6E4-AF8CD85047DD}">
      <dgm:prSet/>
      <dgm:spPr/>
      <dgm:t>
        <a:bodyPr/>
        <a:lstStyle/>
        <a:p>
          <a:endParaRPr lang="zh-HK" altLang="en-US" sz="2400"/>
        </a:p>
      </dgm:t>
    </dgm:pt>
    <dgm:pt modelId="{ABFC3ACC-A887-4D50-9F75-202050206EF2}">
      <dgm:prSet custT="1"/>
      <dgm:spPr/>
      <dgm:t>
        <a:bodyPr/>
        <a:lstStyle/>
        <a:p>
          <a:r>
            <a:rPr lang="en-US" sz="1800" dirty="0"/>
            <a:t>Name the three expansion types</a:t>
          </a:r>
        </a:p>
      </dgm:t>
    </dgm:pt>
    <dgm:pt modelId="{685F8BA9-274D-4E99-A41B-0F6595382CEF}" type="parTrans" cxnId="{90BAA27C-4686-4302-8559-CC8B7B45A0D8}">
      <dgm:prSet/>
      <dgm:spPr/>
      <dgm:t>
        <a:bodyPr/>
        <a:lstStyle/>
        <a:p>
          <a:endParaRPr lang="zh-HK" altLang="en-US" sz="2400"/>
        </a:p>
      </dgm:t>
    </dgm:pt>
    <dgm:pt modelId="{3071074E-8DDA-456D-947A-361B8294445B}" type="sibTrans" cxnId="{90BAA27C-4686-4302-8559-CC8B7B45A0D8}">
      <dgm:prSet/>
      <dgm:spPr/>
      <dgm:t>
        <a:bodyPr/>
        <a:lstStyle/>
        <a:p>
          <a:endParaRPr lang="zh-HK" altLang="en-US" sz="2400"/>
        </a:p>
      </dgm:t>
    </dgm:pt>
    <dgm:pt modelId="{0B82F5FA-5EE5-4A3E-9AC6-FC34B19DA2C7}" type="pres">
      <dgm:prSet presAssocID="{1BA1A50B-C400-499D-97CB-9B535954765E}" presName="Name0" presStyleCnt="0">
        <dgm:presLayoutVars>
          <dgm:dir/>
          <dgm:animLvl val="lvl"/>
          <dgm:resizeHandles val="exact"/>
        </dgm:presLayoutVars>
      </dgm:prSet>
      <dgm:spPr/>
    </dgm:pt>
    <dgm:pt modelId="{B347FD31-BC85-4B29-95CB-8F7260312AF0}" type="pres">
      <dgm:prSet presAssocID="{0726C471-A4C7-4831-A033-57E76BBAA9C4}" presName="boxAndChildren" presStyleCnt="0"/>
      <dgm:spPr/>
    </dgm:pt>
    <dgm:pt modelId="{0B2ADBDF-5383-4D9F-A839-25B30C21C59D}" type="pres">
      <dgm:prSet presAssocID="{0726C471-A4C7-4831-A033-57E76BBAA9C4}" presName="parentTextBox" presStyleLbl="alignNode1" presStyleIdx="0" presStyleCnt="5"/>
      <dgm:spPr/>
    </dgm:pt>
    <dgm:pt modelId="{7F645B23-E632-4725-9717-F3DD3E51AD05}" type="pres">
      <dgm:prSet presAssocID="{0726C471-A4C7-4831-A033-57E76BBAA9C4}" presName="descendantBox" presStyleLbl="bgAccFollowNode1" presStyleIdx="0" presStyleCnt="5"/>
      <dgm:spPr/>
    </dgm:pt>
    <dgm:pt modelId="{DD3504C3-61C6-4479-8848-B044497EF2AB}" type="pres">
      <dgm:prSet presAssocID="{719781A8-4100-4167-98BC-632C287CF61E}" presName="sp" presStyleCnt="0"/>
      <dgm:spPr/>
    </dgm:pt>
    <dgm:pt modelId="{FDEADECA-B277-451E-8FD3-49116C309C8D}" type="pres">
      <dgm:prSet presAssocID="{92DD0F7E-C21E-46B6-B0C1-7E9F6CCDFBA9}" presName="arrowAndChildren" presStyleCnt="0"/>
      <dgm:spPr/>
    </dgm:pt>
    <dgm:pt modelId="{5742122C-D5BB-4A06-AAD1-E63591D77B67}" type="pres">
      <dgm:prSet presAssocID="{92DD0F7E-C21E-46B6-B0C1-7E9F6CCDFBA9}" presName="parentTextArrow" presStyleLbl="node1" presStyleIdx="0" presStyleCnt="0"/>
      <dgm:spPr/>
    </dgm:pt>
    <dgm:pt modelId="{F52A0102-7BB6-422C-8405-4A746F9F7965}" type="pres">
      <dgm:prSet presAssocID="{92DD0F7E-C21E-46B6-B0C1-7E9F6CCDFBA9}" presName="arrow" presStyleLbl="alignNode1" presStyleIdx="1" presStyleCnt="5"/>
      <dgm:spPr/>
    </dgm:pt>
    <dgm:pt modelId="{87E04FA4-B4C1-4394-B437-2595F2CD3085}" type="pres">
      <dgm:prSet presAssocID="{92DD0F7E-C21E-46B6-B0C1-7E9F6CCDFBA9}" presName="descendantArrow" presStyleLbl="bgAccFollowNode1" presStyleIdx="1" presStyleCnt="5"/>
      <dgm:spPr/>
    </dgm:pt>
    <dgm:pt modelId="{D254DE7D-2DF5-4F9F-8F94-DBEF68958961}" type="pres">
      <dgm:prSet presAssocID="{C42A442A-D002-466B-9CC8-FBDEB43AAADB}" presName="sp" presStyleCnt="0"/>
      <dgm:spPr/>
    </dgm:pt>
    <dgm:pt modelId="{A9A3B7DE-7ADC-4C77-8B98-347CD44FA2A9}" type="pres">
      <dgm:prSet presAssocID="{3DC6F7BD-F883-4E8E-9D12-F766F0A2D518}" presName="arrowAndChildren" presStyleCnt="0"/>
      <dgm:spPr/>
    </dgm:pt>
    <dgm:pt modelId="{D7D1DBF4-1C18-469A-A2AA-31FD6858A3C2}" type="pres">
      <dgm:prSet presAssocID="{3DC6F7BD-F883-4E8E-9D12-F766F0A2D518}" presName="parentTextArrow" presStyleLbl="node1" presStyleIdx="0" presStyleCnt="0"/>
      <dgm:spPr/>
    </dgm:pt>
    <dgm:pt modelId="{FC7CC893-32C5-486A-84A8-4BBB9656CF8D}" type="pres">
      <dgm:prSet presAssocID="{3DC6F7BD-F883-4E8E-9D12-F766F0A2D518}" presName="arrow" presStyleLbl="alignNode1" presStyleIdx="2" presStyleCnt="5"/>
      <dgm:spPr/>
    </dgm:pt>
    <dgm:pt modelId="{82F87AC3-C744-4AB1-92D0-2A9D47923BFD}" type="pres">
      <dgm:prSet presAssocID="{3DC6F7BD-F883-4E8E-9D12-F766F0A2D518}" presName="descendantArrow" presStyleLbl="bgAccFollowNode1" presStyleIdx="2" presStyleCnt="5"/>
      <dgm:spPr/>
    </dgm:pt>
    <dgm:pt modelId="{39201CC6-3953-4FEF-9451-DD22F98575FA}" type="pres">
      <dgm:prSet presAssocID="{C99FC51E-6C54-467F-BB33-5A326CD3A201}" presName="sp" presStyleCnt="0"/>
      <dgm:spPr/>
    </dgm:pt>
    <dgm:pt modelId="{6DF2337E-BB66-49A1-8210-0BF514504234}" type="pres">
      <dgm:prSet presAssocID="{20A66779-AE15-4CB6-8675-5FB634AC6264}" presName="arrowAndChildren" presStyleCnt="0"/>
      <dgm:spPr/>
    </dgm:pt>
    <dgm:pt modelId="{BEAD6532-C341-4F85-BAA7-2574C8D2E7CC}" type="pres">
      <dgm:prSet presAssocID="{20A66779-AE15-4CB6-8675-5FB634AC6264}" presName="parentTextArrow" presStyleLbl="node1" presStyleIdx="0" presStyleCnt="0"/>
      <dgm:spPr/>
    </dgm:pt>
    <dgm:pt modelId="{78029EB9-CDD3-46C0-A790-D712A0D19B2C}" type="pres">
      <dgm:prSet presAssocID="{20A66779-AE15-4CB6-8675-5FB634AC6264}" presName="arrow" presStyleLbl="alignNode1" presStyleIdx="3" presStyleCnt="5"/>
      <dgm:spPr/>
    </dgm:pt>
    <dgm:pt modelId="{5460F10A-606D-4913-883F-A88EAC13B02B}" type="pres">
      <dgm:prSet presAssocID="{20A66779-AE15-4CB6-8675-5FB634AC6264}" presName="descendantArrow" presStyleLbl="bgAccFollowNode1" presStyleIdx="3" presStyleCnt="5"/>
      <dgm:spPr/>
    </dgm:pt>
    <dgm:pt modelId="{72A50DAB-0C4B-4854-AFCA-917D1B20A39F}" type="pres">
      <dgm:prSet presAssocID="{DC0BDCEA-4FDC-4C95-9DCD-2F1B13C751B3}" presName="sp" presStyleCnt="0"/>
      <dgm:spPr/>
    </dgm:pt>
    <dgm:pt modelId="{CD413B35-965E-44CD-BF56-5269788EBD18}" type="pres">
      <dgm:prSet presAssocID="{BF157F61-565D-4166-9D10-59F909680FEC}" presName="arrowAndChildren" presStyleCnt="0"/>
      <dgm:spPr/>
    </dgm:pt>
    <dgm:pt modelId="{D1647909-5237-4001-B5FB-619A872CAE99}" type="pres">
      <dgm:prSet presAssocID="{BF157F61-565D-4166-9D10-59F909680FEC}" presName="parentTextArrow" presStyleLbl="node1" presStyleIdx="0" presStyleCnt="0"/>
      <dgm:spPr/>
    </dgm:pt>
    <dgm:pt modelId="{FEA6E44F-87E7-476A-AB38-3BCE7E929F49}" type="pres">
      <dgm:prSet presAssocID="{BF157F61-565D-4166-9D10-59F909680FEC}" presName="arrow" presStyleLbl="alignNode1" presStyleIdx="4" presStyleCnt="5"/>
      <dgm:spPr/>
    </dgm:pt>
    <dgm:pt modelId="{FB94A845-754A-4853-B257-0033D276C8F5}" type="pres">
      <dgm:prSet presAssocID="{BF157F61-565D-4166-9D10-59F909680FEC}" presName="descendantArrow" presStyleLbl="bgAccFollowNode1" presStyleIdx="4" presStyleCnt="5"/>
      <dgm:spPr/>
    </dgm:pt>
  </dgm:ptLst>
  <dgm:cxnLst>
    <dgm:cxn modelId="{F6578103-D5C3-4324-8672-A88E916B42AD}" type="presOf" srcId="{0726C471-A4C7-4831-A033-57E76BBAA9C4}" destId="{0B2ADBDF-5383-4D9F-A839-25B30C21C59D}" srcOrd="0" destOrd="0" presId="urn:microsoft.com/office/officeart/2016/7/layout/VerticalDownArrowProcess"/>
    <dgm:cxn modelId="{2F1AA505-7E39-4DA7-9022-8DBF63C414B3}" srcId="{20A66779-AE15-4CB6-8675-5FB634AC6264}" destId="{197A87EC-DF7B-4CD4-80C6-D94B1746E2BD}" srcOrd="0" destOrd="0" parTransId="{CAA807AB-19C2-4209-A604-A8F9DF2BD29B}" sibTransId="{AF2CBF5C-D8EC-422A-BB6A-948765B9A750}"/>
    <dgm:cxn modelId="{BD115A15-6965-4BCA-BBAA-D94E513E6208}" srcId="{1BA1A50B-C400-499D-97CB-9B535954765E}" destId="{20A66779-AE15-4CB6-8675-5FB634AC6264}" srcOrd="1" destOrd="0" parTransId="{8EF2990B-A8A8-4719-8AD4-B715AE1A23D2}" sibTransId="{C99FC51E-6C54-467F-BB33-5A326CD3A201}"/>
    <dgm:cxn modelId="{48665D27-5062-43A4-ABA5-F4663EF811D3}" type="presOf" srcId="{92DD0F7E-C21E-46B6-B0C1-7E9F6CCDFBA9}" destId="{F52A0102-7BB6-422C-8405-4A746F9F7965}" srcOrd="1" destOrd="0" presId="urn:microsoft.com/office/officeart/2016/7/layout/VerticalDownArrowProcess"/>
    <dgm:cxn modelId="{CA832B28-CAA3-4CE0-BC38-DCBF9A6AEFA3}" srcId="{92DD0F7E-C21E-46B6-B0C1-7E9F6CCDFBA9}" destId="{D9407166-C65B-402A-9F14-5BCB9ACA19C9}" srcOrd="0" destOrd="0" parTransId="{01774742-7ED6-4081-AEA3-FF771299AC4E}" sibTransId="{7BF868D6-6B33-4487-8E22-3242684469A2}"/>
    <dgm:cxn modelId="{885EE75D-B91C-448A-88F8-B5180C119324}" type="presOf" srcId="{1D44C0CA-5B28-430F-AAE5-1BE7EF51A43C}" destId="{7F645B23-E632-4725-9717-F3DD3E51AD05}" srcOrd="0" destOrd="0" presId="urn:microsoft.com/office/officeart/2016/7/layout/VerticalDownArrowProcess"/>
    <dgm:cxn modelId="{8154905E-AF04-4B01-80A1-E283C7DB10F6}" type="presOf" srcId="{92DD0F7E-C21E-46B6-B0C1-7E9F6CCDFBA9}" destId="{5742122C-D5BB-4A06-AAD1-E63591D77B67}" srcOrd="0" destOrd="0" presId="urn:microsoft.com/office/officeart/2016/7/layout/VerticalDownArrowProcess"/>
    <dgm:cxn modelId="{1B5BD342-C99D-4CEC-A5D1-2A5FB2173E7A}" type="presOf" srcId="{ABFC3ACC-A887-4D50-9F75-202050206EF2}" destId="{FB94A845-754A-4853-B257-0033D276C8F5}" srcOrd="0" destOrd="0" presId="urn:microsoft.com/office/officeart/2016/7/layout/VerticalDownArrowProcess"/>
    <dgm:cxn modelId="{844C6D44-8E9A-4973-A5F4-FACFC344344C}" type="presOf" srcId="{BF157F61-565D-4166-9D10-59F909680FEC}" destId="{FEA6E44F-87E7-476A-AB38-3BCE7E929F49}" srcOrd="1" destOrd="0" presId="urn:microsoft.com/office/officeart/2016/7/layout/VerticalDownArrowProcess"/>
    <dgm:cxn modelId="{581C696C-6F72-41FF-96AF-F6DD24A4D6A9}" type="presOf" srcId="{197A87EC-DF7B-4CD4-80C6-D94B1746E2BD}" destId="{5460F10A-606D-4913-883F-A88EAC13B02B}" srcOrd="0" destOrd="0" presId="urn:microsoft.com/office/officeart/2016/7/layout/VerticalDownArrowProcess"/>
    <dgm:cxn modelId="{BEA14D58-B3CA-4AC1-885D-32EAB1CCE62F}" type="presOf" srcId="{D9407166-C65B-402A-9F14-5BCB9ACA19C9}" destId="{87E04FA4-B4C1-4394-B437-2595F2CD3085}" srcOrd="0" destOrd="0" presId="urn:microsoft.com/office/officeart/2016/7/layout/VerticalDownArrowProcess"/>
    <dgm:cxn modelId="{D22D675A-DD09-452A-A59C-872360F8150E}" srcId="{1BA1A50B-C400-499D-97CB-9B535954765E}" destId="{3DC6F7BD-F883-4E8E-9D12-F766F0A2D518}" srcOrd="2" destOrd="0" parTransId="{9CEBBAD3-9A76-47CF-B551-39AE95507928}" sibTransId="{C42A442A-D002-466B-9CC8-FBDEB43AAADB}"/>
    <dgm:cxn modelId="{90BAA27C-4686-4302-8559-CC8B7B45A0D8}" srcId="{BF157F61-565D-4166-9D10-59F909680FEC}" destId="{ABFC3ACC-A887-4D50-9F75-202050206EF2}" srcOrd="0" destOrd="0" parTransId="{685F8BA9-274D-4E99-A41B-0F6595382CEF}" sibTransId="{3071074E-8DDA-456D-947A-361B8294445B}"/>
    <dgm:cxn modelId="{43CDAE82-A5AB-41B6-BA6C-0D1139E7F28C}" srcId="{1BA1A50B-C400-499D-97CB-9B535954765E}" destId="{92DD0F7E-C21E-46B6-B0C1-7E9F6CCDFBA9}" srcOrd="3" destOrd="0" parTransId="{376D21F7-8E21-49F8-BBF9-E507B202CBC4}" sibTransId="{719781A8-4100-4167-98BC-632C287CF61E}"/>
    <dgm:cxn modelId="{6AB2C987-4EF3-40B2-B7B3-10025C4E2796}" srcId="{1BA1A50B-C400-499D-97CB-9B535954765E}" destId="{0726C471-A4C7-4831-A033-57E76BBAA9C4}" srcOrd="4" destOrd="0" parTransId="{A7C79921-3DBA-436D-A33B-DA06319EDA15}" sibTransId="{4A8C812E-E3B5-4C3B-AE6A-4D04642FCFA5}"/>
    <dgm:cxn modelId="{35E3FE90-1380-4C50-8EB7-74D2D901A84F}" type="presOf" srcId="{1BA1A50B-C400-499D-97CB-9B535954765E}" destId="{0B82F5FA-5EE5-4A3E-9AC6-FC34B19DA2C7}" srcOrd="0" destOrd="0" presId="urn:microsoft.com/office/officeart/2016/7/layout/VerticalDownArrowProcess"/>
    <dgm:cxn modelId="{EE699F91-58DC-4347-83B4-B961B0CE3BC8}" type="presOf" srcId="{3DC6F7BD-F883-4E8E-9D12-F766F0A2D518}" destId="{FC7CC893-32C5-486A-84A8-4BBB9656CF8D}" srcOrd="1" destOrd="0" presId="urn:microsoft.com/office/officeart/2016/7/layout/VerticalDownArrowProcess"/>
    <dgm:cxn modelId="{C2AA7AA1-1FAA-4067-8189-EFB65ADA0E93}" type="presOf" srcId="{3DC6F7BD-F883-4E8E-9D12-F766F0A2D518}" destId="{D7D1DBF4-1C18-469A-A2AA-31FD6858A3C2}" srcOrd="0" destOrd="0" presId="urn:microsoft.com/office/officeart/2016/7/layout/VerticalDownArrowProcess"/>
    <dgm:cxn modelId="{6C549DA3-5194-4DE7-B25B-C9335A6BCFE6}" type="presOf" srcId="{20A66779-AE15-4CB6-8675-5FB634AC6264}" destId="{BEAD6532-C341-4F85-BAA7-2574C8D2E7CC}" srcOrd="0" destOrd="0" presId="urn:microsoft.com/office/officeart/2016/7/layout/VerticalDownArrowProcess"/>
    <dgm:cxn modelId="{019F94B9-B569-4E8E-B17E-4FFFF948DD6F}" type="presOf" srcId="{20A66779-AE15-4CB6-8675-5FB634AC6264}" destId="{78029EB9-CDD3-46C0-A790-D712A0D19B2C}" srcOrd="1" destOrd="0" presId="urn:microsoft.com/office/officeart/2016/7/layout/VerticalDownArrowProcess"/>
    <dgm:cxn modelId="{FBC1B4C6-F1A5-441E-80EE-0EF927AFF8D4}" srcId="{3DC6F7BD-F883-4E8E-9D12-F766F0A2D518}" destId="{E2BF4E0B-A893-467B-90D9-53E3A7761385}" srcOrd="0" destOrd="0" parTransId="{72550457-5C09-456F-8EA9-BEAD484A53AF}" sibTransId="{75684FD6-BFB4-4795-89AE-CC93F0E088A8}"/>
    <dgm:cxn modelId="{2A976EC7-3BE8-46E3-B6E4-AF8CD85047DD}" srcId="{1BA1A50B-C400-499D-97CB-9B535954765E}" destId="{BF157F61-565D-4166-9D10-59F909680FEC}" srcOrd="0" destOrd="0" parTransId="{CA9085CB-D8E1-4B41-9D67-1246B77F5186}" sibTransId="{DC0BDCEA-4FDC-4C95-9DCD-2F1B13C751B3}"/>
    <dgm:cxn modelId="{4CE796CA-F89D-4B40-A663-90F8ED38702E}" type="presOf" srcId="{E2BF4E0B-A893-467B-90D9-53E3A7761385}" destId="{82F87AC3-C744-4AB1-92D0-2A9D47923BFD}" srcOrd="0" destOrd="0" presId="urn:microsoft.com/office/officeart/2016/7/layout/VerticalDownArrowProcess"/>
    <dgm:cxn modelId="{9D2B01CF-B26B-41B4-BE33-499DEC8CB393}" type="presOf" srcId="{BF157F61-565D-4166-9D10-59F909680FEC}" destId="{D1647909-5237-4001-B5FB-619A872CAE99}" srcOrd="0" destOrd="0" presId="urn:microsoft.com/office/officeart/2016/7/layout/VerticalDownArrowProcess"/>
    <dgm:cxn modelId="{549439E1-A4BE-4559-8AB9-E579101CA2EE}" srcId="{0726C471-A4C7-4831-A033-57E76BBAA9C4}" destId="{1D44C0CA-5B28-430F-AAE5-1BE7EF51A43C}" srcOrd="0" destOrd="0" parTransId="{A320723C-A7E6-4B76-AD38-6E06843D0BF9}" sibTransId="{4661B161-B066-44AD-B8AA-DF1567EB25B1}"/>
    <dgm:cxn modelId="{AD0C53C0-E56C-4378-A5E6-611EC0323EF0}" type="presParOf" srcId="{0B82F5FA-5EE5-4A3E-9AC6-FC34B19DA2C7}" destId="{B347FD31-BC85-4B29-95CB-8F7260312AF0}" srcOrd="0" destOrd="0" presId="urn:microsoft.com/office/officeart/2016/7/layout/VerticalDownArrowProcess"/>
    <dgm:cxn modelId="{35134A4B-088F-4001-9CE1-3736591510EA}" type="presParOf" srcId="{B347FD31-BC85-4B29-95CB-8F7260312AF0}" destId="{0B2ADBDF-5383-4D9F-A839-25B30C21C59D}" srcOrd="0" destOrd="0" presId="urn:microsoft.com/office/officeart/2016/7/layout/VerticalDownArrowProcess"/>
    <dgm:cxn modelId="{BF45C194-D037-49E7-99CF-995BE7930751}" type="presParOf" srcId="{B347FD31-BC85-4B29-95CB-8F7260312AF0}" destId="{7F645B23-E632-4725-9717-F3DD3E51AD05}" srcOrd="1" destOrd="0" presId="urn:microsoft.com/office/officeart/2016/7/layout/VerticalDownArrowProcess"/>
    <dgm:cxn modelId="{648F3F67-F3D7-4199-BAB4-02511AC5A85E}" type="presParOf" srcId="{0B82F5FA-5EE5-4A3E-9AC6-FC34B19DA2C7}" destId="{DD3504C3-61C6-4479-8848-B044497EF2AB}" srcOrd="1" destOrd="0" presId="urn:microsoft.com/office/officeart/2016/7/layout/VerticalDownArrowProcess"/>
    <dgm:cxn modelId="{41D808B7-4381-4361-85F8-44A5AB7B794E}" type="presParOf" srcId="{0B82F5FA-5EE5-4A3E-9AC6-FC34B19DA2C7}" destId="{FDEADECA-B277-451E-8FD3-49116C309C8D}" srcOrd="2" destOrd="0" presId="urn:microsoft.com/office/officeart/2016/7/layout/VerticalDownArrowProcess"/>
    <dgm:cxn modelId="{41FB23EB-AB1F-48BA-9D07-93B02A28B712}" type="presParOf" srcId="{FDEADECA-B277-451E-8FD3-49116C309C8D}" destId="{5742122C-D5BB-4A06-AAD1-E63591D77B67}" srcOrd="0" destOrd="0" presId="urn:microsoft.com/office/officeart/2016/7/layout/VerticalDownArrowProcess"/>
    <dgm:cxn modelId="{82B5A83F-44D8-4C10-9EBE-F8D6165BFCC2}" type="presParOf" srcId="{FDEADECA-B277-451E-8FD3-49116C309C8D}" destId="{F52A0102-7BB6-422C-8405-4A746F9F7965}" srcOrd="1" destOrd="0" presId="urn:microsoft.com/office/officeart/2016/7/layout/VerticalDownArrowProcess"/>
    <dgm:cxn modelId="{2980678C-32EE-4E46-B9E1-F8E37891F34C}" type="presParOf" srcId="{FDEADECA-B277-451E-8FD3-49116C309C8D}" destId="{87E04FA4-B4C1-4394-B437-2595F2CD3085}" srcOrd="2" destOrd="0" presId="urn:microsoft.com/office/officeart/2016/7/layout/VerticalDownArrowProcess"/>
    <dgm:cxn modelId="{861E725E-4DAC-4310-A914-C47CACF0D087}" type="presParOf" srcId="{0B82F5FA-5EE5-4A3E-9AC6-FC34B19DA2C7}" destId="{D254DE7D-2DF5-4F9F-8F94-DBEF68958961}" srcOrd="3" destOrd="0" presId="urn:microsoft.com/office/officeart/2016/7/layout/VerticalDownArrowProcess"/>
    <dgm:cxn modelId="{7079709E-E78B-4D88-AE9F-8541A5CC7240}" type="presParOf" srcId="{0B82F5FA-5EE5-4A3E-9AC6-FC34B19DA2C7}" destId="{A9A3B7DE-7ADC-4C77-8B98-347CD44FA2A9}" srcOrd="4" destOrd="0" presId="urn:microsoft.com/office/officeart/2016/7/layout/VerticalDownArrowProcess"/>
    <dgm:cxn modelId="{1E5B844E-2D17-4D7E-BF28-4C4D393841DF}" type="presParOf" srcId="{A9A3B7DE-7ADC-4C77-8B98-347CD44FA2A9}" destId="{D7D1DBF4-1C18-469A-A2AA-31FD6858A3C2}" srcOrd="0" destOrd="0" presId="urn:microsoft.com/office/officeart/2016/7/layout/VerticalDownArrowProcess"/>
    <dgm:cxn modelId="{FBF662D3-BB98-4B36-B21B-59DAD9A1CD2C}" type="presParOf" srcId="{A9A3B7DE-7ADC-4C77-8B98-347CD44FA2A9}" destId="{FC7CC893-32C5-486A-84A8-4BBB9656CF8D}" srcOrd="1" destOrd="0" presId="urn:microsoft.com/office/officeart/2016/7/layout/VerticalDownArrowProcess"/>
    <dgm:cxn modelId="{5D6E8EDF-A2AB-4A1A-8FD3-5C0E64105B2F}" type="presParOf" srcId="{A9A3B7DE-7ADC-4C77-8B98-347CD44FA2A9}" destId="{82F87AC3-C744-4AB1-92D0-2A9D47923BFD}" srcOrd="2" destOrd="0" presId="urn:microsoft.com/office/officeart/2016/7/layout/VerticalDownArrowProcess"/>
    <dgm:cxn modelId="{4928B8B1-31EA-4A2C-82CD-9D790A5476CD}" type="presParOf" srcId="{0B82F5FA-5EE5-4A3E-9AC6-FC34B19DA2C7}" destId="{39201CC6-3953-4FEF-9451-DD22F98575FA}" srcOrd="5" destOrd="0" presId="urn:microsoft.com/office/officeart/2016/7/layout/VerticalDownArrowProcess"/>
    <dgm:cxn modelId="{9021EA1F-CDA3-441F-B2F8-6354A0522086}" type="presParOf" srcId="{0B82F5FA-5EE5-4A3E-9AC6-FC34B19DA2C7}" destId="{6DF2337E-BB66-49A1-8210-0BF514504234}" srcOrd="6" destOrd="0" presId="urn:microsoft.com/office/officeart/2016/7/layout/VerticalDownArrowProcess"/>
    <dgm:cxn modelId="{7DA17F42-776C-4234-AE02-A1C9CB736125}" type="presParOf" srcId="{6DF2337E-BB66-49A1-8210-0BF514504234}" destId="{BEAD6532-C341-4F85-BAA7-2574C8D2E7CC}" srcOrd="0" destOrd="0" presId="urn:microsoft.com/office/officeart/2016/7/layout/VerticalDownArrowProcess"/>
    <dgm:cxn modelId="{78A3F08E-68FA-461E-9CE4-68928BA60874}" type="presParOf" srcId="{6DF2337E-BB66-49A1-8210-0BF514504234}" destId="{78029EB9-CDD3-46C0-A790-D712A0D19B2C}" srcOrd="1" destOrd="0" presId="urn:microsoft.com/office/officeart/2016/7/layout/VerticalDownArrowProcess"/>
    <dgm:cxn modelId="{5CA4BE79-0C30-4B94-8B1D-A2AC6A189285}" type="presParOf" srcId="{6DF2337E-BB66-49A1-8210-0BF514504234}" destId="{5460F10A-606D-4913-883F-A88EAC13B02B}" srcOrd="2" destOrd="0" presId="urn:microsoft.com/office/officeart/2016/7/layout/VerticalDownArrowProcess"/>
    <dgm:cxn modelId="{3F72C9DF-919E-4C1C-8B2E-B2F799556546}" type="presParOf" srcId="{0B82F5FA-5EE5-4A3E-9AC6-FC34B19DA2C7}" destId="{72A50DAB-0C4B-4854-AFCA-917D1B20A39F}" srcOrd="7" destOrd="0" presId="urn:microsoft.com/office/officeart/2016/7/layout/VerticalDownArrowProcess"/>
    <dgm:cxn modelId="{3515D961-DD9B-4AD9-BFD4-EF83B0C52896}" type="presParOf" srcId="{0B82F5FA-5EE5-4A3E-9AC6-FC34B19DA2C7}" destId="{CD413B35-965E-44CD-BF56-5269788EBD18}" srcOrd="8" destOrd="0" presId="urn:microsoft.com/office/officeart/2016/7/layout/VerticalDownArrowProcess"/>
    <dgm:cxn modelId="{B779671E-85E1-4B66-976A-BCD140CDF573}" type="presParOf" srcId="{CD413B35-965E-44CD-BF56-5269788EBD18}" destId="{D1647909-5237-4001-B5FB-619A872CAE99}" srcOrd="0" destOrd="0" presId="urn:microsoft.com/office/officeart/2016/7/layout/VerticalDownArrowProcess"/>
    <dgm:cxn modelId="{C4731EA3-0F95-4AB6-8AE0-2DCFE70D61E4}" type="presParOf" srcId="{CD413B35-965E-44CD-BF56-5269788EBD18}" destId="{FEA6E44F-87E7-476A-AB38-3BCE7E929F49}" srcOrd="1" destOrd="0" presId="urn:microsoft.com/office/officeart/2016/7/layout/VerticalDownArrowProcess"/>
    <dgm:cxn modelId="{6169A52A-25F9-4878-86A8-9235B5135D2C}" type="presParOf" srcId="{CD413B35-965E-44CD-BF56-5269788EBD18}" destId="{FB94A845-754A-4853-B257-0033D276C8F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C460A0-8AB8-4004-B2F6-61A6AF3DBC1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HK" altLang="en-US"/>
        </a:p>
      </dgm:t>
    </dgm:pt>
    <dgm:pt modelId="{1FDD09D7-E85B-4C3F-8960-8D21368B59C8}">
      <dgm:prSet phldrT="[文字]"/>
      <dgm:spPr/>
      <dgm:t>
        <a:bodyPr/>
        <a:lstStyle/>
        <a:p>
          <a:pPr algn="ctr"/>
          <a:r>
            <a:rPr lang="en-US" altLang="zh-HK" dirty="0"/>
            <a:t>Pre-expansion</a:t>
          </a:r>
          <a:endParaRPr lang="zh-HK" altLang="en-US" dirty="0"/>
        </a:p>
      </dgm:t>
    </dgm:pt>
    <dgm:pt modelId="{2B37FD7D-2287-44F9-980E-E5AB972DA5D2}" type="parTrans" cxnId="{56E61A1D-374E-4EDF-A5AF-AC23CC681BEA}">
      <dgm:prSet/>
      <dgm:spPr/>
      <dgm:t>
        <a:bodyPr/>
        <a:lstStyle/>
        <a:p>
          <a:endParaRPr lang="zh-HK" altLang="en-US"/>
        </a:p>
      </dgm:t>
    </dgm:pt>
    <dgm:pt modelId="{9DB14027-C450-4BB4-84BB-9ADA8297612C}" type="sibTrans" cxnId="{56E61A1D-374E-4EDF-A5AF-AC23CC681BEA}">
      <dgm:prSet/>
      <dgm:spPr/>
      <dgm:t>
        <a:bodyPr/>
        <a:lstStyle/>
        <a:p>
          <a:endParaRPr lang="zh-HK" altLang="en-US"/>
        </a:p>
      </dgm:t>
    </dgm:pt>
    <dgm:pt modelId="{69ED1BFD-4D15-4C31-88C1-61AE58D6F574}">
      <dgm:prSet phldrT="[文字]"/>
      <dgm:spPr/>
      <dgm:t>
        <a:bodyPr/>
        <a:lstStyle/>
        <a:p>
          <a:pPr algn="ctr"/>
          <a:r>
            <a:rPr lang="en-US" altLang="zh-HK" b="1" dirty="0"/>
            <a:t>First pair part</a:t>
          </a:r>
          <a:endParaRPr lang="zh-HK" altLang="en-US" b="1" dirty="0"/>
        </a:p>
      </dgm:t>
    </dgm:pt>
    <dgm:pt modelId="{2D7F5F63-FAA0-4B7E-B8AA-15AB429F2473}" type="parTrans" cxnId="{AD3D97D2-D5A9-4824-95AA-4E17D7BEA811}">
      <dgm:prSet/>
      <dgm:spPr/>
      <dgm:t>
        <a:bodyPr/>
        <a:lstStyle/>
        <a:p>
          <a:endParaRPr lang="zh-HK" altLang="en-US"/>
        </a:p>
      </dgm:t>
    </dgm:pt>
    <dgm:pt modelId="{EE01BA0D-223A-4BD4-9D7A-20625885B677}" type="sibTrans" cxnId="{AD3D97D2-D5A9-4824-95AA-4E17D7BEA811}">
      <dgm:prSet/>
      <dgm:spPr/>
      <dgm:t>
        <a:bodyPr/>
        <a:lstStyle/>
        <a:p>
          <a:endParaRPr lang="zh-HK" altLang="en-US"/>
        </a:p>
      </dgm:t>
    </dgm:pt>
    <dgm:pt modelId="{B5EA71C9-5F02-40C1-A481-6B1E27E5E725}">
      <dgm:prSet phldrT="[文字]"/>
      <dgm:spPr/>
      <dgm:t>
        <a:bodyPr/>
        <a:lstStyle/>
        <a:p>
          <a:pPr algn="ctr"/>
          <a:r>
            <a:rPr lang="en-US" altLang="zh-HK" dirty="0"/>
            <a:t>Insert expansion</a:t>
          </a:r>
          <a:endParaRPr lang="zh-HK" altLang="en-US" dirty="0"/>
        </a:p>
      </dgm:t>
    </dgm:pt>
    <dgm:pt modelId="{8DABBC5F-1153-4A85-BDB2-6B41F643A65C}" type="parTrans" cxnId="{C47478EE-06A1-41EF-B663-44BB1F68AEFD}">
      <dgm:prSet/>
      <dgm:spPr/>
      <dgm:t>
        <a:bodyPr/>
        <a:lstStyle/>
        <a:p>
          <a:endParaRPr lang="zh-HK" altLang="en-US"/>
        </a:p>
      </dgm:t>
    </dgm:pt>
    <dgm:pt modelId="{8D452D3B-5A5C-4BB8-97B2-BE9AFE360E12}" type="sibTrans" cxnId="{C47478EE-06A1-41EF-B663-44BB1F68AEFD}">
      <dgm:prSet/>
      <dgm:spPr/>
      <dgm:t>
        <a:bodyPr/>
        <a:lstStyle/>
        <a:p>
          <a:endParaRPr lang="zh-HK" altLang="en-US"/>
        </a:p>
      </dgm:t>
    </dgm:pt>
    <dgm:pt modelId="{90F776A4-C344-4E54-91B7-B323FD217B89}">
      <dgm:prSet phldrT="[文字]"/>
      <dgm:spPr/>
      <dgm:t>
        <a:bodyPr/>
        <a:lstStyle/>
        <a:p>
          <a:pPr algn="ctr"/>
          <a:r>
            <a:rPr lang="en-US" altLang="zh-HK" dirty="0"/>
            <a:t>Post-expansion</a:t>
          </a:r>
          <a:endParaRPr lang="zh-HK" altLang="en-US" dirty="0"/>
        </a:p>
      </dgm:t>
    </dgm:pt>
    <dgm:pt modelId="{9302A849-BE28-48DC-B279-211D85E07FA0}" type="parTrans" cxnId="{781480E6-C7BB-4FA2-805C-B8E5A93AAE7F}">
      <dgm:prSet/>
      <dgm:spPr/>
      <dgm:t>
        <a:bodyPr/>
        <a:lstStyle/>
        <a:p>
          <a:endParaRPr lang="zh-HK" altLang="en-US"/>
        </a:p>
      </dgm:t>
    </dgm:pt>
    <dgm:pt modelId="{6E9FFF87-195D-44AA-A34E-DD1C5CBD7B3D}" type="sibTrans" cxnId="{781480E6-C7BB-4FA2-805C-B8E5A93AAE7F}">
      <dgm:prSet/>
      <dgm:spPr/>
      <dgm:t>
        <a:bodyPr/>
        <a:lstStyle/>
        <a:p>
          <a:endParaRPr lang="zh-HK" altLang="en-US"/>
        </a:p>
      </dgm:t>
    </dgm:pt>
    <dgm:pt modelId="{5A03540C-5795-47AF-B173-56C48D4F69B0}">
      <dgm:prSet phldrT="[文字]"/>
      <dgm:spPr/>
      <dgm:t>
        <a:bodyPr/>
        <a:lstStyle/>
        <a:p>
          <a:pPr algn="ctr"/>
          <a:r>
            <a:rPr lang="en-US" altLang="zh-HK" b="1" dirty="0"/>
            <a:t>Second pair part</a:t>
          </a:r>
          <a:endParaRPr lang="zh-HK" altLang="en-US" b="1" dirty="0"/>
        </a:p>
      </dgm:t>
    </dgm:pt>
    <dgm:pt modelId="{177A5EFC-AE2D-419D-B099-9F4DF37A9F4C}" type="parTrans" cxnId="{799C4893-7926-4AF6-A132-12BF66EDC2BA}">
      <dgm:prSet/>
      <dgm:spPr/>
      <dgm:t>
        <a:bodyPr/>
        <a:lstStyle/>
        <a:p>
          <a:endParaRPr lang="zh-HK" altLang="en-US"/>
        </a:p>
      </dgm:t>
    </dgm:pt>
    <dgm:pt modelId="{A3F12BF4-4C18-4200-B591-CE0C7D41496B}" type="sibTrans" cxnId="{799C4893-7926-4AF6-A132-12BF66EDC2BA}">
      <dgm:prSet/>
      <dgm:spPr/>
      <dgm:t>
        <a:bodyPr/>
        <a:lstStyle/>
        <a:p>
          <a:endParaRPr lang="zh-HK" altLang="en-US"/>
        </a:p>
      </dgm:t>
    </dgm:pt>
    <dgm:pt modelId="{7CF4E60F-FCD9-41CE-896A-B78D44C0408A}" type="pres">
      <dgm:prSet presAssocID="{42C460A0-8AB8-4004-B2F6-61A6AF3DBC1B}" presName="linear" presStyleCnt="0">
        <dgm:presLayoutVars>
          <dgm:animLvl val="lvl"/>
          <dgm:resizeHandles val="exact"/>
        </dgm:presLayoutVars>
      </dgm:prSet>
      <dgm:spPr/>
    </dgm:pt>
    <dgm:pt modelId="{C58025BC-8158-4719-BF7C-CF14B28356AF}" type="pres">
      <dgm:prSet presAssocID="{1FDD09D7-E85B-4C3F-8960-8D21368B59C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994D9C3-59BD-4D65-9F9B-868D0B5BB9B4}" type="pres">
      <dgm:prSet presAssocID="{9DB14027-C450-4BB4-84BB-9ADA8297612C}" presName="spacer" presStyleCnt="0"/>
      <dgm:spPr/>
    </dgm:pt>
    <dgm:pt modelId="{195B1CC2-50A7-4BFC-9FD7-3B368A1EAE11}" type="pres">
      <dgm:prSet presAssocID="{69ED1BFD-4D15-4C31-88C1-61AE58D6F57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26A2186-A226-497E-8977-4B8B01E17876}" type="pres">
      <dgm:prSet presAssocID="{EE01BA0D-223A-4BD4-9D7A-20625885B677}" presName="spacer" presStyleCnt="0"/>
      <dgm:spPr/>
    </dgm:pt>
    <dgm:pt modelId="{3FBF007B-086F-4E6B-A0BF-06F076B0BB5C}" type="pres">
      <dgm:prSet presAssocID="{B5EA71C9-5F02-40C1-A481-6B1E27E5E72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7993FA2-E6A3-4465-BF6E-A820C3ACF954}" type="pres">
      <dgm:prSet presAssocID="{8D452D3B-5A5C-4BB8-97B2-BE9AFE360E12}" presName="spacer" presStyleCnt="0"/>
      <dgm:spPr/>
    </dgm:pt>
    <dgm:pt modelId="{7A4E80A0-8705-45F3-841C-849E0EED2157}" type="pres">
      <dgm:prSet presAssocID="{5A03540C-5795-47AF-B173-56C48D4F69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A53539E-97AB-4D0F-AAE0-05386DF74C36}" type="pres">
      <dgm:prSet presAssocID="{A3F12BF4-4C18-4200-B591-CE0C7D41496B}" presName="spacer" presStyleCnt="0"/>
      <dgm:spPr/>
    </dgm:pt>
    <dgm:pt modelId="{CEF4A5BB-1C39-47FC-9930-F24D15585DD1}" type="pres">
      <dgm:prSet presAssocID="{90F776A4-C344-4E54-91B7-B323FD217B8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08FB700-ED1B-4D10-BC01-291BE08CE2E7}" type="presOf" srcId="{B5EA71C9-5F02-40C1-A481-6B1E27E5E725}" destId="{3FBF007B-086F-4E6B-A0BF-06F076B0BB5C}" srcOrd="0" destOrd="0" presId="urn:microsoft.com/office/officeart/2005/8/layout/vList2"/>
    <dgm:cxn modelId="{56E61A1D-374E-4EDF-A5AF-AC23CC681BEA}" srcId="{42C460A0-8AB8-4004-B2F6-61A6AF3DBC1B}" destId="{1FDD09D7-E85B-4C3F-8960-8D21368B59C8}" srcOrd="0" destOrd="0" parTransId="{2B37FD7D-2287-44F9-980E-E5AB972DA5D2}" sibTransId="{9DB14027-C450-4BB4-84BB-9ADA8297612C}"/>
    <dgm:cxn modelId="{AAECA329-B186-4086-ADB2-1D8C5FB34D0E}" type="presOf" srcId="{69ED1BFD-4D15-4C31-88C1-61AE58D6F574}" destId="{195B1CC2-50A7-4BFC-9FD7-3B368A1EAE11}" srcOrd="0" destOrd="0" presId="urn:microsoft.com/office/officeart/2005/8/layout/vList2"/>
    <dgm:cxn modelId="{65ACA25A-93EE-4462-9047-0828A256C013}" type="presOf" srcId="{42C460A0-8AB8-4004-B2F6-61A6AF3DBC1B}" destId="{7CF4E60F-FCD9-41CE-896A-B78D44C0408A}" srcOrd="0" destOrd="0" presId="urn:microsoft.com/office/officeart/2005/8/layout/vList2"/>
    <dgm:cxn modelId="{799C4893-7926-4AF6-A132-12BF66EDC2BA}" srcId="{42C460A0-8AB8-4004-B2F6-61A6AF3DBC1B}" destId="{5A03540C-5795-47AF-B173-56C48D4F69B0}" srcOrd="3" destOrd="0" parTransId="{177A5EFC-AE2D-419D-B099-9F4DF37A9F4C}" sibTransId="{A3F12BF4-4C18-4200-B591-CE0C7D41496B}"/>
    <dgm:cxn modelId="{652A89C8-419B-444D-BC26-EEB6643CB0E0}" type="presOf" srcId="{1FDD09D7-E85B-4C3F-8960-8D21368B59C8}" destId="{C58025BC-8158-4719-BF7C-CF14B28356AF}" srcOrd="0" destOrd="0" presId="urn:microsoft.com/office/officeart/2005/8/layout/vList2"/>
    <dgm:cxn modelId="{5D701BD0-9ABC-4919-9742-5A5E3BBF7335}" type="presOf" srcId="{5A03540C-5795-47AF-B173-56C48D4F69B0}" destId="{7A4E80A0-8705-45F3-841C-849E0EED2157}" srcOrd="0" destOrd="0" presId="urn:microsoft.com/office/officeart/2005/8/layout/vList2"/>
    <dgm:cxn modelId="{AD3D97D2-D5A9-4824-95AA-4E17D7BEA811}" srcId="{42C460A0-8AB8-4004-B2F6-61A6AF3DBC1B}" destId="{69ED1BFD-4D15-4C31-88C1-61AE58D6F574}" srcOrd="1" destOrd="0" parTransId="{2D7F5F63-FAA0-4B7E-B8AA-15AB429F2473}" sibTransId="{EE01BA0D-223A-4BD4-9D7A-20625885B677}"/>
    <dgm:cxn modelId="{781480E6-C7BB-4FA2-805C-B8E5A93AAE7F}" srcId="{42C460A0-8AB8-4004-B2F6-61A6AF3DBC1B}" destId="{90F776A4-C344-4E54-91B7-B323FD217B89}" srcOrd="4" destOrd="0" parTransId="{9302A849-BE28-48DC-B279-211D85E07FA0}" sibTransId="{6E9FFF87-195D-44AA-A34E-DD1C5CBD7B3D}"/>
    <dgm:cxn modelId="{74706EED-F051-42D1-B383-8CCA6827D964}" type="presOf" srcId="{90F776A4-C344-4E54-91B7-B323FD217B89}" destId="{CEF4A5BB-1C39-47FC-9930-F24D15585DD1}" srcOrd="0" destOrd="0" presId="urn:microsoft.com/office/officeart/2005/8/layout/vList2"/>
    <dgm:cxn modelId="{C47478EE-06A1-41EF-B663-44BB1F68AEFD}" srcId="{42C460A0-8AB8-4004-B2F6-61A6AF3DBC1B}" destId="{B5EA71C9-5F02-40C1-A481-6B1E27E5E725}" srcOrd="2" destOrd="0" parTransId="{8DABBC5F-1153-4A85-BDB2-6B41F643A65C}" sibTransId="{8D452D3B-5A5C-4BB8-97B2-BE9AFE360E12}"/>
    <dgm:cxn modelId="{B3F3463B-E56F-4FBB-85A6-E5F4F11AB544}" type="presParOf" srcId="{7CF4E60F-FCD9-41CE-896A-B78D44C0408A}" destId="{C58025BC-8158-4719-BF7C-CF14B28356AF}" srcOrd="0" destOrd="0" presId="urn:microsoft.com/office/officeart/2005/8/layout/vList2"/>
    <dgm:cxn modelId="{3D975E3E-C31A-4EEE-A2B1-8E3DE22AE510}" type="presParOf" srcId="{7CF4E60F-FCD9-41CE-896A-B78D44C0408A}" destId="{E994D9C3-59BD-4D65-9F9B-868D0B5BB9B4}" srcOrd="1" destOrd="0" presId="urn:microsoft.com/office/officeart/2005/8/layout/vList2"/>
    <dgm:cxn modelId="{9048AA27-EF76-4397-80F1-29D2950ECDA3}" type="presParOf" srcId="{7CF4E60F-FCD9-41CE-896A-B78D44C0408A}" destId="{195B1CC2-50A7-4BFC-9FD7-3B368A1EAE11}" srcOrd="2" destOrd="0" presId="urn:microsoft.com/office/officeart/2005/8/layout/vList2"/>
    <dgm:cxn modelId="{59490BFB-C432-4129-AF39-B5EA5199B824}" type="presParOf" srcId="{7CF4E60F-FCD9-41CE-896A-B78D44C0408A}" destId="{526A2186-A226-497E-8977-4B8B01E17876}" srcOrd="3" destOrd="0" presId="urn:microsoft.com/office/officeart/2005/8/layout/vList2"/>
    <dgm:cxn modelId="{F5323AF2-65FC-4F62-9202-5B99EB39A1AF}" type="presParOf" srcId="{7CF4E60F-FCD9-41CE-896A-B78D44C0408A}" destId="{3FBF007B-086F-4E6B-A0BF-06F076B0BB5C}" srcOrd="4" destOrd="0" presId="urn:microsoft.com/office/officeart/2005/8/layout/vList2"/>
    <dgm:cxn modelId="{4A7AB079-3FF8-47F7-8995-5E8A209C746A}" type="presParOf" srcId="{7CF4E60F-FCD9-41CE-896A-B78D44C0408A}" destId="{F7993FA2-E6A3-4465-BF6E-A820C3ACF954}" srcOrd="5" destOrd="0" presId="urn:microsoft.com/office/officeart/2005/8/layout/vList2"/>
    <dgm:cxn modelId="{1ACA93AE-A032-44DB-9F6D-6A842345D677}" type="presParOf" srcId="{7CF4E60F-FCD9-41CE-896A-B78D44C0408A}" destId="{7A4E80A0-8705-45F3-841C-849E0EED2157}" srcOrd="6" destOrd="0" presId="urn:microsoft.com/office/officeart/2005/8/layout/vList2"/>
    <dgm:cxn modelId="{3871D1AF-27C1-4915-A564-114535E878DE}" type="presParOf" srcId="{7CF4E60F-FCD9-41CE-896A-B78D44C0408A}" destId="{4A53539E-97AB-4D0F-AAE0-05386DF74C36}" srcOrd="7" destOrd="0" presId="urn:microsoft.com/office/officeart/2005/8/layout/vList2"/>
    <dgm:cxn modelId="{D6238F01-7E6C-4BCD-9D9E-B56B8B1A3F57}" type="presParOf" srcId="{7CF4E60F-FCD9-41CE-896A-B78D44C0408A}" destId="{CEF4A5BB-1C39-47FC-9930-F24D15585DD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B515EA-81E0-492C-9883-F3A3D41717FF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C82998-A03C-4D62-9364-D4E9AF78B0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/>
            <a:t>Pre-expansion</a:t>
          </a:r>
        </a:p>
      </dgm:t>
    </dgm:pt>
    <dgm:pt modelId="{FD2119BA-1CC8-4D00-A6EF-8F578E26B433}" type="parTrans" cxnId="{FE2BAA5E-F86E-4DC3-99B3-5E7578F02AD4}">
      <dgm:prSet/>
      <dgm:spPr/>
      <dgm:t>
        <a:bodyPr/>
        <a:lstStyle/>
        <a:p>
          <a:endParaRPr lang="en-US" sz="2800"/>
        </a:p>
      </dgm:t>
    </dgm:pt>
    <dgm:pt modelId="{BE55205C-A985-436A-89C9-294ECB4FAC2A}" type="sibTrans" cxnId="{FE2BAA5E-F86E-4DC3-99B3-5E7578F02AD4}">
      <dgm:prSet/>
      <dgm:spPr/>
      <dgm:t>
        <a:bodyPr/>
        <a:lstStyle/>
        <a:p>
          <a:endParaRPr lang="en-US" sz="2800"/>
        </a:p>
      </dgm:t>
    </dgm:pt>
    <dgm:pt modelId="{18A9E7DA-74D8-4B89-A1EC-5662D68CC0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i="1" dirty="0"/>
            <a:t>Summons</a:t>
          </a:r>
        </a:p>
        <a:p>
          <a:pPr>
            <a:lnSpc>
              <a:spcPct val="100000"/>
            </a:lnSpc>
          </a:pPr>
          <a:r>
            <a:rPr lang="en-US" sz="2400" b="0" i="1" dirty="0"/>
            <a:t>Pre-telling, pre-invitation, etc.</a:t>
          </a:r>
        </a:p>
        <a:p>
          <a:pPr>
            <a:lnSpc>
              <a:spcPct val="100000"/>
            </a:lnSpc>
          </a:pPr>
          <a:r>
            <a:rPr lang="en-US" sz="2400" i="1" dirty="0"/>
            <a:t>Pre-pre</a:t>
          </a:r>
          <a:endParaRPr lang="en-US" sz="2400" dirty="0"/>
        </a:p>
      </dgm:t>
    </dgm:pt>
    <dgm:pt modelId="{5B6E65FC-5BF9-44CD-A4FE-0012434D2733}" type="parTrans" cxnId="{40658AE7-D1BC-4E1B-97BD-9C7C6C01A0F7}">
      <dgm:prSet/>
      <dgm:spPr/>
      <dgm:t>
        <a:bodyPr/>
        <a:lstStyle/>
        <a:p>
          <a:endParaRPr lang="en-US" sz="2800"/>
        </a:p>
      </dgm:t>
    </dgm:pt>
    <dgm:pt modelId="{5B643533-E60D-4A54-9C13-0643B7AE208E}" type="sibTrans" cxnId="{40658AE7-D1BC-4E1B-97BD-9C7C6C01A0F7}">
      <dgm:prSet/>
      <dgm:spPr/>
      <dgm:t>
        <a:bodyPr/>
        <a:lstStyle/>
        <a:p>
          <a:endParaRPr lang="en-US" sz="2800"/>
        </a:p>
      </dgm:t>
    </dgm:pt>
    <dgm:pt modelId="{237F18AC-949D-4829-B9D6-2993ED1A5A6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/>
            <a:t>Insert expansion</a:t>
          </a:r>
        </a:p>
      </dgm:t>
    </dgm:pt>
    <dgm:pt modelId="{ABB4BBC8-4140-4219-A111-D68A1A7389F5}" type="parTrans" cxnId="{318DF237-1D41-4EF8-9B3F-E4309C0FCC63}">
      <dgm:prSet/>
      <dgm:spPr/>
      <dgm:t>
        <a:bodyPr/>
        <a:lstStyle/>
        <a:p>
          <a:endParaRPr lang="en-US" sz="2800"/>
        </a:p>
      </dgm:t>
    </dgm:pt>
    <dgm:pt modelId="{BE886115-B234-4E90-A4E7-C0ECBBBF4D20}" type="sibTrans" cxnId="{318DF237-1D41-4EF8-9B3F-E4309C0FCC63}">
      <dgm:prSet/>
      <dgm:spPr/>
      <dgm:t>
        <a:bodyPr/>
        <a:lstStyle/>
        <a:p>
          <a:endParaRPr lang="en-US" sz="2800"/>
        </a:p>
      </dgm:t>
    </dgm:pt>
    <dgm:pt modelId="{E12369E8-55E1-4DFF-878F-AFCB63EBA94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1" u="sng" dirty="0"/>
            <a:t>Post-first (repair)</a:t>
          </a:r>
          <a:endParaRPr lang="en-US" sz="2400" b="1" u="sng" dirty="0"/>
        </a:p>
      </dgm:t>
    </dgm:pt>
    <dgm:pt modelId="{A08FD5C9-FA63-43A3-9EEB-A61553371E05}" type="parTrans" cxnId="{57C49D74-0441-4F26-993F-D759144135F3}">
      <dgm:prSet/>
      <dgm:spPr/>
      <dgm:t>
        <a:bodyPr/>
        <a:lstStyle/>
        <a:p>
          <a:endParaRPr lang="en-US" sz="2800"/>
        </a:p>
      </dgm:t>
    </dgm:pt>
    <dgm:pt modelId="{B0FBC344-44D2-4E77-AACD-4E8BFA6826C0}" type="sibTrans" cxnId="{57C49D74-0441-4F26-993F-D759144135F3}">
      <dgm:prSet/>
      <dgm:spPr/>
      <dgm:t>
        <a:bodyPr/>
        <a:lstStyle/>
        <a:p>
          <a:endParaRPr lang="en-US" sz="2800"/>
        </a:p>
      </dgm:t>
    </dgm:pt>
    <dgm:pt modelId="{EE2C3C29-573A-49D4-AA57-F7CF510534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1" dirty="0"/>
            <a:t>Pre-second</a:t>
          </a:r>
          <a:endParaRPr lang="en-US" sz="2400" b="1" dirty="0"/>
        </a:p>
      </dgm:t>
    </dgm:pt>
    <dgm:pt modelId="{91DA9DC9-C721-4EEB-BB2D-FB6FDD9A3E25}" type="parTrans" cxnId="{3CCBFBC3-3A92-43AC-B9DA-C4270088DA19}">
      <dgm:prSet/>
      <dgm:spPr/>
      <dgm:t>
        <a:bodyPr/>
        <a:lstStyle/>
        <a:p>
          <a:endParaRPr lang="en-US" sz="2800"/>
        </a:p>
      </dgm:t>
    </dgm:pt>
    <dgm:pt modelId="{EE327407-29E4-43C8-9A0D-DECBC8A44A84}" type="sibTrans" cxnId="{3CCBFBC3-3A92-43AC-B9DA-C4270088DA19}">
      <dgm:prSet/>
      <dgm:spPr/>
      <dgm:t>
        <a:bodyPr/>
        <a:lstStyle/>
        <a:p>
          <a:endParaRPr lang="en-US" sz="2800"/>
        </a:p>
      </dgm:t>
    </dgm:pt>
    <dgm:pt modelId="{60BA6BFE-C71C-400D-8E9E-D947E409BC2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4000"/>
            <a:t>Post-expansion</a:t>
          </a:r>
        </a:p>
      </dgm:t>
    </dgm:pt>
    <dgm:pt modelId="{918043C9-2831-4736-B2A9-438019016DA8}" type="parTrans" cxnId="{4F829AE1-B006-48F4-988C-351D526D6E98}">
      <dgm:prSet/>
      <dgm:spPr/>
      <dgm:t>
        <a:bodyPr/>
        <a:lstStyle/>
        <a:p>
          <a:endParaRPr lang="en-US" sz="2800"/>
        </a:p>
      </dgm:t>
    </dgm:pt>
    <dgm:pt modelId="{2A47AAD8-61AE-4995-BDAF-99CB2CF0A943}" type="sibTrans" cxnId="{4F829AE1-B006-48F4-988C-351D526D6E98}">
      <dgm:prSet/>
      <dgm:spPr/>
      <dgm:t>
        <a:bodyPr/>
        <a:lstStyle/>
        <a:p>
          <a:endParaRPr lang="en-US" sz="2800"/>
        </a:p>
      </dgm:t>
    </dgm:pt>
    <dgm:pt modelId="{BE711652-77A2-44B6-85A5-85CA4B6960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1" dirty="0"/>
            <a:t>Sequence-closing third</a:t>
          </a:r>
          <a:endParaRPr lang="en-US" sz="2400" b="1" dirty="0"/>
        </a:p>
      </dgm:t>
    </dgm:pt>
    <dgm:pt modelId="{2203B2EE-ACE2-468B-B5D3-B17EB8695A6A}" type="parTrans" cxnId="{615D5872-F3F5-4C59-B2B2-C1C30D2805BA}">
      <dgm:prSet/>
      <dgm:spPr/>
      <dgm:t>
        <a:bodyPr/>
        <a:lstStyle/>
        <a:p>
          <a:endParaRPr lang="en-US" sz="2800"/>
        </a:p>
      </dgm:t>
    </dgm:pt>
    <dgm:pt modelId="{18091AE6-A5FE-4033-B432-58BE7495AEA2}" type="sibTrans" cxnId="{615D5872-F3F5-4C59-B2B2-C1C30D2805BA}">
      <dgm:prSet/>
      <dgm:spPr/>
      <dgm:t>
        <a:bodyPr/>
        <a:lstStyle/>
        <a:p>
          <a:endParaRPr lang="en-US" sz="2800"/>
        </a:p>
      </dgm:t>
    </dgm:pt>
    <dgm:pt modelId="{14203907-1998-479D-98DB-9B8F922CE0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i="1" dirty="0"/>
            <a:t>Post-completion musing</a:t>
          </a:r>
          <a:endParaRPr lang="en-US" sz="2400" dirty="0"/>
        </a:p>
      </dgm:t>
    </dgm:pt>
    <dgm:pt modelId="{2BF3C347-F2D7-4044-BC16-C79C697E794A}" type="parTrans" cxnId="{F243E00D-569F-414E-96BF-D55B7070899C}">
      <dgm:prSet/>
      <dgm:spPr/>
      <dgm:t>
        <a:bodyPr/>
        <a:lstStyle/>
        <a:p>
          <a:endParaRPr lang="en-US" sz="2800"/>
        </a:p>
      </dgm:t>
    </dgm:pt>
    <dgm:pt modelId="{BD328E9A-E645-4C93-9B10-78D8BF053942}" type="sibTrans" cxnId="{F243E00D-569F-414E-96BF-D55B7070899C}">
      <dgm:prSet/>
      <dgm:spPr/>
      <dgm:t>
        <a:bodyPr/>
        <a:lstStyle/>
        <a:p>
          <a:endParaRPr lang="en-US" sz="2800"/>
        </a:p>
      </dgm:t>
    </dgm:pt>
    <dgm:pt modelId="{1622ED73-A314-43DC-967F-629FB56AFE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1" u="sng" dirty="0"/>
            <a:t>Non-minimal post-expansion</a:t>
          </a:r>
          <a:r>
            <a:rPr lang="zh-TW" altLang="en-US" sz="2400" b="1" i="1" u="sng" dirty="0"/>
            <a:t> </a:t>
          </a:r>
          <a:r>
            <a:rPr lang="en-US" altLang="zh-TW" sz="2400" b="1" i="1" u="sng" dirty="0"/>
            <a:t>(repair)</a:t>
          </a:r>
          <a:endParaRPr lang="en-US" sz="2400" b="1" u="sng" dirty="0"/>
        </a:p>
      </dgm:t>
    </dgm:pt>
    <dgm:pt modelId="{BDB51D0E-F06D-440F-B197-967E8EDEB1E9}" type="parTrans" cxnId="{A1A0458B-F941-480E-BDEB-FC6E11F70A95}">
      <dgm:prSet/>
      <dgm:spPr/>
      <dgm:t>
        <a:bodyPr/>
        <a:lstStyle/>
        <a:p>
          <a:endParaRPr lang="en-US" sz="2800"/>
        </a:p>
      </dgm:t>
    </dgm:pt>
    <dgm:pt modelId="{8CDEF13A-E92D-4FB4-A4EE-3D4F4890A32D}" type="sibTrans" cxnId="{A1A0458B-F941-480E-BDEB-FC6E11F70A95}">
      <dgm:prSet/>
      <dgm:spPr/>
      <dgm:t>
        <a:bodyPr/>
        <a:lstStyle/>
        <a:p>
          <a:endParaRPr lang="en-US" sz="2800"/>
        </a:p>
      </dgm:t>
    </dgm:pt>
    <dgm:pt modelId="{E65FFCBD-6711-45FA-A82A-D113818FB29D}" type="pres">
      <dgm:prSet presAssocID="{68B515EA-81E0-492C-9883-F3A3D41717FF}" presName="root" presStyleCnt="0">
        <dgm:presLayoutVars>
          <dgm:dir/>
          <dgm:resizeHandles val="exact"/>
        </dgm:presLayoutVars>
      </dgm:prSet>
      <dgm:spPr/>
    </dgm:pt>
    <dgm:pt modelId="{95EB80BA-E3D7-46D0-BB3D-98F04789B647}" type="pres">
      <dgm:prSet presAssocID="{3DC82998-A03C-4D62-9364-D4E9AF78B0D1}" presName="compNode" presStyleCnt="0"/>
      <dgm:spPr/>
    </dgm:pt>
    <dgm:pt modelId="{5D03F6C2-9B0F-484A-8ECE-8DE39182D3E7}" type="pres">
      <dgm:prSet presAssocID="{3DC82998-A03C-4D62-9364-D4E9AF78B0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653A332-94F1-4C74-9BA6-5B7611BDB547}" type="pres">
      <dgm:prSet presAssocID="{3DC82998-A03C-4D62-9364-D4E9AF78B0D1}" presName="iconSpace" presStyleCnt="0"/>
      <dgm:spPr/>
    </dgm:pt>
    <dgm:pt modelId="{FE0E0CC0-08A1-40FB-B027-DBFFE6F245C9}" type="pres">
      <dgm:prSet presAssocID="{3DC82998-A03C-4D62-9364-D4E9AF78B0D1}" presName="parTx" presStyleLbl="revTx" presStyleIdx="0" presStyleCnt="6">
        <dgm:presLayoutVars>
          <dgm:chMax val="0"/>
          <dgm:chPref val="0"/>
        </dgm:presLayoutVars>
      </dgm:prSet>
      <dgm:spPr/>
    </dgm:pt>
    <dgm:pt modelId="{B5F89D52-023E-4E2A-BDCB-C75ADC4C0381}" type="pres">
      <dgm:prSet presAssocID="{3DC82998-A03C-4D62-9364-D4E9AF78B0D1}" presName="txSpace" presStyleCnt="0"/>
      <dgm:spPr/>
    </dgm:pt>
    <dgm:pt modelId="{BF40CDD9-87CA-4A5D-89FE-C0341EE5E51B}" type="pres">
      <dgm:prSet presAssocID="{3DC82998-A03C-4D62-9364-D4E9AF78B0D1}" presName="desTx" presStyleLbl="revTx" presStyleIdx="1" presStyleCnt="6">
        <dgm:presLayoutVars/>
      </dgm:prSet>
      <dgm:spPr/>
    </dgm:pt>
    <dgm:pt modelId="{ADBBFC68-ABDE-4D78-86E2-E0AC84C038BE}" type="pres">
      <dgm:prSet presAssocID="{BE55205C-A985-436A-89C9-294ECB4FAC2A}" presName="sibTrans" presStyleCnt="0"/>
      <dgm:spPr/>
    </dgm:pt>
    <dgm:pt modelId="{B711DC71-0D05-4898-9F4F-BFB87389FDBA}" type="pres">
      <dgm:prSet presAssocID="{237F18AC-949D-4829-B9D6-2993ED1A5A66}" presName="compNode" presStyleCnt="0"/>
      <dgm:spPr/>
    </dgm:pt>
    <dgm:pt modelId="{74E29C36-0835-49F4-9055-9D9743CDD2D2}" type="pres">
      <dgm:prSet presAssocID="{237F18AC-949D-4829-B9D6-2993ED1A5A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最大化"/>
        </a:ext>
      </dgm:extLst>
    </dgm:pt>
    <dgm:pt modelId="{B7C85685-6C27-4175-A10B-CA595E25BE7E}" type="pres">
      <dgm:prSet presAssocID="{237F18AC-949D-4829-B9D6-2993ED1A5A66}" presName="iconSpace" presStyleCnt="0"/>
      <dgm:spPr/>
    </dgm:pt>
    <dgm:pt modelId="{95197959-47F8-4694-AB7B-AF76AF6E06C2}" type="pres">
      <dgm:prSet presAssocID="{237F18AC-949D-4829-B9D6-2993ED1A5A66}" presName="parTx" presStyleLbl="revTx" presStyleIdx="2" presStyleCnt="6">
        <dgm:presLayoutVars>
          <dgm:chMax val="0"/>
          <dgm:chPref val="0"/>
        </dgm:presLayoutVars>
      </dgm:prSet>
      <dgm:spPr/>
    </dgm:pt>
    <dgm:pt modelId="{A7A84B23-1352-4FBC-9877-0EB65A6EC6F6}" type="pres">
      <dgm:prSet presAssocID="{237F18AC-949D-4829-B9D6-2993ED1A5A66}" presName="txSpace" presStyleCnt="0"/>
      <dgm:spPr/>
    </dgm:pt>
    <dgm:pt modelId="{20AE1B98-5950-472A-8E0D-6081B7159E45}" type="pres">
      <dgm:prSet presAssocID="{237F18AC-949D-4829-B9D6-2993ED1A5A66}" presName="desTx" presStyleLbl="revTx" presStyleIdx="3" presStyleCnt="6">
        <dgm:presLayoutVars/>
      </dgm:prSet>
      <dgm:spPr/>
    </dgm:pt>
    <dgm:pt modelId="{2A58F107-88C1-4130-B0C6-8D9B10CB6EF9}" type="pres">
      <dgm:prSet presAssocID="{BE886115-B234-4E90-A4E7-C0ECBBBF4D20}" presName="sibTrans" presStyleCnt="0"/>
      <dgm:spPr/>
    </dgm:pt>
    <dgm:pt modelId="{AD64B8D9-C93A-4941-873C-398BC7CDEF17}" type="pres">
      <dgm:prSet presAssocID="{60BA6BFE-C71C-400D-8E9E-D947E409BC27}" presName="compNode" presStyleCnt="0"/>
      <dgm:spPr/>
    </dgm:pt>
    <dgm:pt modelId="{E5055B70-61D7-4A5C-9B40-C85EFC0AA76C}" type="pres">
      <dgm:prSet presAssocID="{60BA6BFE-C71C-400D-8E9E-D947E409BC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盧布"/>
        </a:ext>
      </dgm:extLst>
    </dgm:pt>
    <dgm:pt modelId="{BB10A3D3-38E4-4FB1-8111-91D34F0AD6AF}" type="pres">
      <dgm:prSet presAssocID="{60BA6BFE-C71C-400D-8E9E-D947E409BC27}" presName="iconSpace" presStyleCnt="0"/>
      <dgm:spPr/>
    </dgm:pt>
    <dgm:pt modelId="{ECB5E685-769C-4C18-819F-AF1B8CF9E539}" type="pres">
      <dgm:prSet presAssocID="{60BA6BFE-C71C-400D-8E9E-D947E409BC27}" presName="parTx" presStyleLbl="revTx" presStyleIdx="4" presStyleCnt="6">
        <dgm:presLayoutVars>
          <dgm:chMax val="0"/>
          <dgm:chPref val="0"/>
        </dgm:presLayoutVars>
      </dgm:prSet>
      <dgm:spPr/>
    </dgm:pt>
    <dgm:pt modelId="{E7B1CE86-4932-4757-9237-1D6AFC05047E}" type="pres">
      <dgm:prSet presAssocID="{60BA6BFE-C71C-400D-8E9E-D947E409BC27}" presName="txSpace" presStyleCnt="0"/>
      <dgm:spPr/>
    </dgm:pt>
    <dgm:pt modelId="{1E5C1932-CE79-4864-8F3A-B11E2C85455D}" type="pres">
      <dgm:prSet presAssocID="{60BA6BFE-C71C-400D-8E9E-D947E409BC27}" presName="desTx" presStyleLbl="revTx" presStyleIdx="5" presStyleCnt="6">
        <dgm:presLayoutVars/>
      </dgm:prSet>
      <dgm:spPr/>
    </dgm:pt>
  </dgm:ptLst>
  <dgm:cxnLst>
    <dgm:cxn modelId="{F243E00D-569F-414E-96BF-D55B7070899C}" srcId="{60BA6BFE-C71C-400D-8E9E-D947E409BC27}" destId="{14203907-1998-479D-98DB-9B8F922CE0F5}" srcOrd="1" destOrd="0" parTransId="{2BF3C347-F2D7-4044-BC16-C79C697E794A}" sibTransId="{BD328E9A-E645-4C93-9B10-78D8BF053942}"/>
    <dgm:cxn modelId="{D48B6724-A7CC-4C36-B896-C4CFCB7B227A}" type="presOf" srcId="{EE2C3C29-573A-49D4-AA57-F7CF510534E2}" destId="{20AE1B98-5950-472A-8E0D-6081B7159E45}" srcOrd="0" destOrd="1" presId="urn:microsoft.com/office/officeart/2018/5/layout/CenteredIconLabelDescriptionList"/>
    <dgm:cxn modelId="{A55E2431-3FCC-44CC-A85D-73663ECBEF61}" type="presOf" srcId="{237F18AC-949D-4829-B9D6-2993ED1A5A66}" destId="{95197959-47F8-4694-AB7B-AF76AF6E06C2}" srcOrd="0" destOrd="0" presId="urn:microsoft.com/office/officeart/2018/5/layout/CenteredIconLabelDescriptionList"/>
    <dgm:cxn modelId="{318DF237-1D41-4EF8-9B3F-E4309C0FCC63}" srcId="{68B515EA-81E0-492C-9883-F3A3D41717FF}" destId="{237F18AC-949D-4829-B9D6-2993ED1A5A66}" srcOrd="1" destOrd="0" parTransId="{ABB4BBC8-4140-4219-A111-D68A1A7389F5}" sibTransId="{BE886115-B234-4E90-A4E7-C0ECBBBF4D20}"/>
    <dgm:cxn modelId="{9768073B-F4EC-41B7-9F56-C03C66134388}" type="presOf" srcId="{3DC82998-A03C-4D62-9364-D4E9AF78B0D1}" destId="{FE0E0CC0-08A1-40FB-B027-DBFFE6F245C9}" srcOrd="0" destOrd="0" presId="urn:microsoft.com/office/officeart/2018/5/layout/CenteredIconLabelDescriptionList"/>
    <dgm:cxn modelId="{CCD36C3E-E5A0-4ED9-AA86-8C37658198C4}" type="presOf" srcId="{E12369E8-55E1-4DFF-878F-AFCB63EBA94C}" destId="{20AE1B98-5950-472A-8E0D-6081B7159E45}" srcOrd="0" destOrd="0" presId="urn:microsoft.com/office/officeart/2018/5/layout/CenteredIconLabelDescriptionList"/>
    <dgm:cxn modelId="{9189D95C-970D-4C71-A88F-4BEEE17F3B4B}" type="presOf" srcId="{60BA6BFE-C71C-400D-8E9E-D947E409BC27}" destId="{ECB5E685-769C-4C18-819F-AF1B8CF9E539}" srcOrd="0" destOrd="0" presId="urn:microsoft.com/office/officeart/2018/5/layout/CenteredIconLabelDescriptionList"/>
    <dgm:cxn modelId="{FE2BAA5E-F86E-4DC3-99B3-5E7578F02AD4}" srcId="{68B515EA-81E0-492C-9883-F3A3D41717FF}" destId="{3DC82998-A03C-4D62-9364-D4E9AF78B0D1}" srcOrd="0" destOrd="0" parTransId="{FD2119BA-1CC8-4D00-A6EF-8F578E26B433}" sibTransId="{BE55205C-A985-436A-89C9-294ECB4FAC2A}"/>
    <dgm:cxn modelId="{094BD96A-80C4-4A26-BFA4-653DC39F5A81}" type="presOf" srcId="{14203907-1998-479D-98DB-9B8F922CE0F5}" destId="{1E5C1932-CE79-4864-8F3A-B11E2C85455D}" srcOrd="0" destOrd="1" presId="urn:microsoft.com/office/officeart/2018/5/layout/CenteredIconLabelDescriptionList"/>
    <dgm:cxn modelId="{615D5872-F3F5-4C59-B2B2-C1C30D2805BA}" srcId="{60BA6BFE-C71C-400D-8E9E-D947E409BC27}" destId="{BE711652-77A2-44B6-85A5-85CA4B6960F4}" srcOrd="0" destOrd="0" parTransId="{2203B2EE-ACE2-468B-B5D3-B17EB8695A6A}" sibTransId="{18091AE6-A5FE-4033-B432-58BE7495AEA2}"/>
    <dgm:cxn modelId="{57C49D74-0441-4F26-993F-D759144135F3}" srcId="{237F18AC-949D-4829-B9D6-2993ED1A5A66}" destId="{E12369E8-55E1-4DFF-878F-AFCB63EBA94C}" srcOrd="0" destOrd="0" parTransId="{A08FD5C9-FA63-43A3-9EEB-A61553371E05}" sibTransId="{B0FBC344-44D2-4E77-AACD-4E8BFA6826C0}"/>
    <dgm:cxn modelId="{2191CA7B-DDD3-4E44-AA5A-4C213195B4A6}" type="presOf" srcId="{1622ED73-A314-43DC-967F-629FB56AFE38}" destId="{1E5C1932-CE79-4864-8F3A-B11E2C85455D}" srcOrd="0" destOrd="2" presId="urn:microsoft.com/office/officeart/2018/5/layout/CenteredIconLabelDescriptionList"/>
    <dgm:cxn modelId="{0BB91D80-D7A3-49CD-A64A-D0995FA35E6E}" type="presOf" srcId="{68B515EA-81E0-492C-9883-F3A3D41717FF}" destId="{E65FFCBD-6711-45FA-A82A-D113818FB29D}" srcOrd="0" destOrd="0" presId="urn:microsoft.com/office/officeart/2018/5/layout/CenteredIconLabelDescriptionList"/>
    <dgm:cxn modelId="{A1A0458B-F941-480E-BDEB-FC6E11F70A95}" srcId="{60BA6BFE-C71C-400D-8E9E-D947E409BC27}" destId="{1622ED73-A314-43DC-967F-629FB56AFE38}" srcOrd="2" destOrd="0" parTransId="{BDB51D0E-F06D-440F-B197-967E8EDEB1E9}" sibTransId="{8CDEF13A-E92D-4FB4-A4EE-3D4F4890A32D}"/>
    <dgm:cxn modelId="{3CCBFBC3-3A92-43AC-B9DA-C4270088DA19}" srcId="{237F18AC-949D-4829-B9D6-2993ED1A5A66}" destId="{EE2C3C29-573A-49D4-AA57-F7CF510534E2}" srcOrd="1" destOrd="0" parTransId="{91DA9DC9-C721-4EEB-BB2D-FB6FDD9A3E25}" sibTransId="{EE327407-29E4-43C8-9A0D-DECBC8A44A84}"/>
    <dgm:cxn modelId="{4F829AE1-B006-48F4-988C-351D526D6E98}" srcId="{68B515EA-81E0-492C-9883-F3A3D41717FF}" destId="{60BA6BFE-C71C-400D-8E9E-D947E409BC27}" srcOrd="2" destOrd="0" parTransId="{918043C9-2831-4736-B2A9-438019016DA8}" sibTransId="{2A47AAD8-61AE-4995-BDAF-99CB2CF0A943}"/>
    <dgm:cxn modelId="{69568FE2-E6A7-4A3D-8BEC-E2782821FD28}" type="presOf" srcId="{BE711652-77A2-44B6-85A5-85CA4B6960F4}" destId="{1E5C1932-CE79-4864-8F3A-B11E2C85455D}" srcOrd="0" destOrd="0" presId="urn:microsoft.com/office/officeart/2018/5/layout/CenteredIconLabelDescriptionList"/>
    <dgm:cxn modelId="{40658AE7-D1BC-4E1B-97BD-9C7C6C01A0F7}" srcId="{3DC82998-A03C-4D62-9364-D4E9AF78B0D1}" destId="{18A9E7DA-74D8-4B89-A1EC-5662D68CC047}" srcOrd="0" destOrd="0" parTransId="{5B6E65FC-5BF9-44CD-A4FE-0012434D2733}" sibTransId="{5B643533-E60D-4A54-9C13-0643B7AE208E}"/>
    <dgm:cxn modelId="{42069FFA-6BD9-483C-850A-F90D5337281E}" type="presOf" srcId="{18A9E7DA-74D8-4B89-A1EC-5662D68CC047}" destId="{BF40CDD9-87CA-4A5D-89FE-C0341EE5E51B}" srcOrd="0" destOrd="0" presId="urn:microsoft.com/office/officeart/2018/5/layout/CenteredIconLabelDescriptionList"/>
    <dgm:cxn modelId="{3A9BCA74-F5F2-491C-B890-FC6C1191FA8A}" type="presParOf" srcId="{E65FFCBD-6711-45FA-A82A-D113818FB29D}" destId="{95EB80BA-E3D7-46D0-BB3D-98F04789B647}" srcOrd="0" destOrd="0" presId="urn:microsoft.com/office/officeart/2018/5/layout/CenteredIconLabelDescriptionList"/>
    <dgm:cxn modelId="{AED2B7FD-80BF-4977-AAB6-5DB901B206F1}" type="presParOf" srcId="{95EB80BA-E3D7-46D0-BB3D-98F04789B647}" destId="{5D03F6C2-9B0F-484A-8ECE-8DE39182D3E7}" srcOrd="0" destOrd="0" presId="urn:microsoft.com/office/officeart/2018/5/layout/CenteredIconLabelDescriptionList"/>
    <dgm:cxn modelId="{F972DDAC-D700-4558-8809-E1738000A45A}" type="presParOf" srcId="{95EB80BA-E3D7-46D0-BB3D-98F04789B647}" destId="{8653A332-94F1-4C74-9BA6-5B7611BDB547}" srcOrd="1" destOrd="0" presId="urn:microsoft.com/office/officeart/2018/5/layout/CenteredIconLabelDescriptionList"/>
    <dgm:cxn modelId="{A211C39B-10E9-4EA6-8063-64C80940FCBC}" type="presParOf" srcId="{95EB80BA-E3D7-46D0-BB3D-98F04789B647}" destId="{FE0E0CC0-08A1-40FB-B027-DBFFE6F245C9}" srcOrd="2" destOrd="0" presId="urn:microsoft.com/office/officeart/2018/5/layout/CenteredIconLabelDescriptionList"/>
    <dgm:cxn modelId="{66DA2E24-B064-410D-9B6A-62C423B52C5F}" type="presParOf" srcId="{95EB80BA-E3D7-46D0-BB3D-98F04789B647}" destId="{B5F89D52-023E-4E2A-BDCB-C75ADC4C0381}" srcOrd="3" destOrd="0" presId="urn:microsoft.com/office/officeart/2018/5/layout/CenteredIconLabelDescriptionList"/>
    <dgm:cxn modelId="{DF7A84AF-05D1-4054-A2A1-3AB6F16C29E7}" type="presParOf" srcId="{95EB80BA-E3D7-46D0-BB3D-98F04789B647}" destId="{BF40CDD9-87CA-4A5D-89FE-C0341EE5E51B}" srcOrd="4" destOrd="0" presId="urn:microsoft.com/office/officeart/2018/5/layout/CenteredIconLabelDescriptionList"/>
    <dgm:cxn modelId="{0E0405AE-421A-4401-B519-ADE119194C06}" type="presParOf" srcId="{E65FFCBD-6711-45FA-A82A-D113818FB29D}" destId="{ADBBFC68-ABDE-4D78-86E2-E0AC84C038BE}" srcOrd="1" destOrd="0" presId="urn:microsoft.com/office/officeart/2018/5/layout/CenteredIconLabelDescriptionList"/>
    <dgm:cxn modelId="{62A3573A-0715-4A2C-8C36-6015E796DFC3}" type="presParOf" srcId="{E65FFCBD-6711-45FA-A82A-D113818FB29D}" destId="{B711DC71-0D05-4898-9F4F-BFB87389FDBA}" srcOrd="2" destOrd="0" presId="urn:microsoft.com/office/officeart/2018/5/layout/CenteredIconLabelDescriptionList"/>
    <dgm:cxn modelId="{B3F3D84A-B742-4BCE-A799-88D8BA94CBCF}" type="presParOf" srcId="{B711DC71-0D05-4898-9F4F-BFB87389FDBA}" destId="{74E29C36-0835-49F4-9055-9D9743CDD2D2}" srcOrd="0" destOrd="0" presId="urn:microsoft.com/office/officeart/2018/5/layout/CenteredIconLabelDescriptionList"/>
    <dgm:cxn modelId="{51C96E34-7665-4EAB-B6CE-2726821FB469}" type="presParOf" srcId="{B711DC71-0D05-4898-9F4F-BFB87389FDBA}" destId="{B7C85685-6C27-4175-A10B-CA595E25BE7E}" srcOrd="1" destOrd="0" presId="urn:microsoft.com/office/officeart/2018/5/layout/CenteredIconLabelDescriptionList"/>
    <dgm:cxn modelId="{483A8B0A-A1E3-40DA-9DD0-EB3989CED9EC}" type="presParOf" srcId="{B711DC71-0D05-4898-9F4F-BFB87389FDBA}" destId="{95197959-47F8-4694-AB7B-AF76AF6E06C2}" srcOrd="2" destOrd="0" presId="urn:microsoft.com/office/officeart/2018/5/layout/CenteredIconLabelDescriptionList"/>
    <dgm:cxn modelId="{6DE6287C-A0C8-4D61-B955-D2D43C0BD24A}" type="presParOf" srcId="{B711DC71-0D05-4898-9F4F-BFB87389FDBA}" destId="{A7A84B23-1352-4FBC-9877-0EB65A6EC6F6}" srcOrd="3" destOrd="0" presId="urn:microsoft.com/office/officeart/2018/5/layout/CenteredIconLabelDescriptionList"/>
    <dgm:cxn modelId="{D03395E5-B2CA-4D8D-B4C5-92DAC99A29AC}" type="presParOf" srcId="{B711DC71-0D05-4898-9F4F-BFB87389FDBA}" destId="{20AE1B98-5950-472A-8E0D-6081B7159E45}" srcOrd="4" destOrd="0" presId="urn:microsoft.com/office/officeart/2018/5/layout/CenteredIconLabelDescriptionList"/>
    <dgm:cxn modelId="{EC1D3B2F-A4BA-4D3B-9880-D92243C3EB61}" type="presParOf" srcId="{E65FFCBD-6711-45FA-A82A-D113818FB29D}" destId="{2A58F107-88C1-4130-B0C6-8D9B10CB6EF9}" srcOrd="3" destOrd="0" presId="urn:microsoft.com/office/officeart/2018/5/layout/CenteredIconLabelDescriptionList"/>
    <dgm:cxn modelId="{B059D76B-9DD9-40D1-BD25-53FEE0B2F281}" type="presParOf" srcId="{E65FFCBD-6711-45FA-A82A-D113818FB29D}" destId="{AD64B8D9-C93A-4941-873C-398BC7CDEF17}" srcOrd="4" destOrd="0" presId="urn:microsoft.com/office/officeart/2018/5/layout/CenteredIconLabelDescriptionList"/>
    <dgm:cxn modelId="{FB9E71D4-222D-4AAA-9779-BD9E2F9FCF59}" type="presParOf" srcId="{AD64B8D9-C93A-4941-873C-398BC7CDEF17}" destId="{E5055B70-61D7-4A5C-9B40-C85EFC0AA76C}" srcOrd="0" destOrd="0" presId="urn:microsoft.com/office/officeart/2018/5/layout/CenteredIconLabelDescriptionList"/>
    <dgm:cxn modelId="{4A36B622-78DD-4C01-B250-A7CA45D04292}" type="presParOf" srcId="{AD64B8D9-C93A-4941-873C-398BC7CDEF17}" destId="{BB10A3D3-38E4-4FB1-8111-91D34F0AD6AF}" srcOrd="1" destOrd="0" presId="urn:microsoft.com/office/officeart/2018/5/layout/CenteredIconLabelDescriptionList"/>
    <dgm:cxn modelId="{4190B328-FD4E-4ABC-9BE2-D5BE5ABED3F2}" type="presParOf" srcId="{AD64B8D9-C93A-4941-873C-398BC7CDEF17}" destId="{ECB5E685-769C-4C18-819F-AF1B8CF9E539}" srcOrd="2" destOrd="0" presId="urn:microsoft.com/office/officeart/2018/5/layout/CenteredIconLabelDescriptionList"/>
    <dgm:cxn modelId="{5CCD9081-224F-4AF0-904A-20B988C2344A}" type="presParOf" srcId="{AD64B8D9-C93A-4941-873C-398BC7CDEF17}" destId="{E7B1CE86-4932-4757-9237-1D6AFC05047E}" srcOrd="3" destOrd="0" presId="urn:microsoft.com/office/officeart/2018/5/layout/CenteredIconLabelDescriptionList"/>
    <dgm:cxn modelId="{C570C3B5-AA47-4137-A27F-697731E581B6}" type="presParOf" srcId="{AD64B8D9-C93A-4941-873C-398BC7CDEF17}" destId="{1E5C1932-CE79-4864-8F3A-B11E2C85455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C110F4-30F4-4FBE-9B9C-A96133BEC3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6275C97-8B78-4D58-803F-9CA6C6E13FC5}">
      <dgm:prSet/>
      <dgm:spPr/>
      <dgm:t>
        <a:bodyPr/>
        <a:lstStyle/>
        <a:p>
          <a:pPr>
            <a:defRPr b="1"/>
          </a:pPr>
          <a:r>
            <a:rPr lang="en-US" dirty="0"/>
            <a:t>Self-initiated</a:t>
          </a:r>
        </a:p>
      </dgm:t>
    </dgm:pt>
    <dgm:pt modelId="{3C7A7861-AC3A-4051-8CAB-57DE3407E133}" type="parTrans" cxnId="{737BB14F-88DE-45F8-A306-A855E2401B30}">
      <dgm:prSet/>
      <dgm:spPr/>
      <dgm:t>
        <a:bodyPr/>
        <a:lstStyle/>
        <a:p>
          <a:endParaRPr lang="en-US"/>
        </a:p>
      </dgm:t>
    </dgm:pt>
    <dgm:pt modelId="{02C3A779-20B4-4E94-8B82-57DE400BB750}" type="sibTrans" cxnId="{737BB14F-88DE-45F8-A306-A855E2401B30}">
      <dgm:prSet/>
      <dgm:spPr/>
      <dgm:t>
        <a:bodyPr/>
        <a:lstStyle/>
        <a:p>
          <a:endParaRPr lang="en-US"/>
        </a:p>
      </dgm:t>
    </dgm:pt>
    <dgm:pt modelId="{B6034305-53F8-45C7-B26C-D89D9638ABA0}">
      <dgm:prSet custT="1"/>
      <dgm:spPr/>
      <dgm:t>
        <a:bodyPr/>
        <a:lstStyle/>
        <a:p>
          <a:r>
            <a:rPr lang="en-US" sz="2800" b="1" i="1" dirty="0"/>
            <a:t>Within TCU</a:t>
          </a:r>
          <a:endParaRPr lang="en-US" sz="2800" b="1" dirty="0"/>
        </a:p>
      </dgm:t>
    </dgm:pt>
    <dgm:pt modelId="{A3E95140-156B-4AB2-9A65-345851A539E6}" type="parTrans" cxnId="{F0D2BD12-6A74-47DB-9E0C-3AD1424CBD62}">
      <dgm:prSet/>
      <dgm:spPr/>
      <dgm:t>
        <a:bodyPr/>
        <a:lstStyle/>
        <a:p>
          <a:endParaRPr lang="en-US"/>
        </a:p>
      </dgm:t>
    </dgm:pt>
    <dgm:pt modelId="{1C04CB34-4176-4644-9F04-8A11BAD99656}" type="sibTrans" cxnId="{F0D2BD12-6A74-47DB-9E0C-3AD1424CBD62}">
      <dgm:prSet/>
      <dgm:spPr/>
      <dgm:t>
        <a:bodyPr/>
        <a:lstStyle/>
        <a:p>
          <a:endParaRPr lang="en-US"/>
        </a:p>
      </dgm:t>
    </dgm:pt>
    <dgm:pt modelId="{6C41A142-EDD2-4278-8E34-F03D997D0598}">
      <dgm:prSet custT="1"/>
      <dgm:spPr/>
      <dgm:t>
        <a:bodyPr/>
        <a:lstStyle/>
        <a:p>
          <a:r>
            <a:rPr lang="en-US" sz="2800" b="1" i="1" dirty="0"/>
            <a:t>Transition space (i.e. after TRP)</a:t>
          </a:r>
          <a:endParaRPr lang="en-US" sz="2800" b="1" dirty="0"/>
        </a:p>
      </dgm:t>
    </dgm:pt>
    <dgm:pt modelId="{C75F4934-531D-4747-969A-E7131E7C2D26}" type="parTrans" cxnId="{DF6C81CC-09D9-42CA-A9FE-F465F8D59538}">
      <dgm:prSet/>
      <dgm:spPr/>
      <dgm:t>
        <a:bodyPr/>
        <a:lstStyle/>
        <a:p>
          <a:endParaRPr lang="en-US"/>
        </a:p>
      </dgm:t>
    </dgm:pt>
    <dgm:pt modelId="{CBE1FC96-C297-437E-920E-5B2447A5931B}" type="sibTrans" cxnId="{DF6C81CC-09D9-42CA-A9FE-F465F8D59538}">
      <dgm:prSet/>
      <dgm:spPr/>
      <dgm:t>
        <a:bodyPr/>
        <a:lstStyle/>
        <a:p>
          <a:endParaRPr lang="en-US"/>
        </a:p>
      </dgm:t>
    </dgm:pt>
    <dgm:pt modelId="{6BDC91B9-C74F-4507-84E8-3C70435B216B}">
      <dgm:prSet custT="1"/>
      <dgm:spPr/>
      <dgm:t>
        <a:bodyPr/>
        <a:lstStyle/>
        <a:p>
          <a:r>
            <a:rPr lang="en-US" sz="2800" i="1" dirty="0"/>
            <a:t>Third position</a:t>
          </a:r>
          <a:endParaRPr lang="en-US" sz="2800" dirty="0"/>
        </a:p>
      </dgm:t>
    </dgm:pt>
    <dgm:pt modelId="{6C40DD1D-986F-43E7-89D8-F7EB72D3D087}" type="parTrans" cxnId="{47A040FA-50C2-41F1-A108-B16E65788FBC}">
      <dgm:prSet/>
      <dgm:spPr/>
      <dgm:t>
        <a:bodyPr/>
        <a:lstStyle/>
        <a:p>
          <a:endParaRPr lang="en-US"/>
        </a:p>
      </dgm:t>
    </dgm:pt>
    <dgm:pt modelId="{5F066E24-7BE6-493B-BA13-2B60B6CAFF62}" type="sibTrans" cxnId="{47A040FA-50C2-41F1-A108-B16E65788FBC}">
      <dgm:prSet/>
      <dgm:spPr/>
      <dgm:t>
        <a:bodyPr/>
        <a:lstStyle/>
        <a:p>
          <a:endParaRPr lang="en-US"/>
        </a:p>
      </dgm:t>
    </dgm:pt>
    <dgm:pt modelId="{8DACDEB3-F786-4E59-8755-9AF73BF1F95A}">
      <dgm:prSet/>
      <dgm:spPr/>
      <dgm:t>
        <a:bodyPr/>
        <a:lstStyle/>
        <a:p>
          <a:pPr>
            <a:defRPr b="1"/>
          </a:pPr>
          <a:r>
            <a:rPr lang="en-US"/>
            <a:t>Other-initiated</a:t>
          </a:r>
        </a:p>
      </dgm:t>
    </dgm:pt>
    <dgm:pt modelId="{94230C85-3733-470A-9EDF-92A69EC11712}" type="parTrans" cxnId="{986AB789-AFEA-41C8-BBC8-E10E62C3AA21}">
      <dgm:prSet/>
      <dgm:spPr/>
      <dgm:t>
        <a:bodyPr/>
        <a:lstStyle/>
        <a:p>
          <a:endParaRPr lang="en-US"/>
        </a:p>
      </dgm:t>
    </dgm:pt>
    <dgm:pt modelId="{C19CA69B-7053-4437-BFE0-68EE5B6C40E3}" type="sibTrans" cxnId="{986AB789-AFEA-41C8-BBC8-E10E62C3AA21}">
      <dgm:prSet/>
      <dgm:spPr/>
      <dgm:t>
        <a:bodyPr/>
        <a:lstStyle/>
        <a:p>
          <a:endParaRPr lang="en-US"/>
        </a:p>
      </dgm:t>
    </dgm:pt>
    <dgm:pt modelId="{16EF4EDB-21E6-43F3-BEFB-3B7A6BE6E0AF}">
      <dgm:prSet custT="1"/>
      <dgm:spPr/>
      <dgm:t>
        <a:bodyPr/>
        <a:lstStyle/>
        <a:p>
          <a:r>
            <a:rPr lang="en-US" sz="3200" b="1" i="1" dirty="0"/>
            <a:t>Post-first insert</a:t>
          </a:r>
          <a:endParaRPr lang="en-US" sz="3200" b="1" dirty="0"/>
        </a:p>
      </dgm:t>
    </dgm:pt>
    <dgm:pt modelId="{DD854351-4BD0-490C-B4F1-0ADD498E8660}" type="parTrans" cxnId="{6C1081C3-A886-48B8-9CCF-7FBE109AE980}">
      <dgm:prSet/>
      <dgm:spPr/>
      <dgm:t>
        <a:bodyPr/>
        <a:lstStyle/>
        <a:p>
          <a:endParaRPr lang="en-US"/>
        </a:p>
      </dgm:t>
    </dgm:pt>
    <dgm:pt modelId="{9E984657-A58D-4F90-AE20-9B7878933B40}" type="sibTrans" cxnId="{6C1081C3-A886-48B8-9CCF-7FBE109AE980}">
      <dgm:prSet/>
      <dgm:spPr/>
      <dgm:t>
        <a:bodyPr/>
        <a:lstStyle/>
        <a:p>
          <a:endParaRPr lang="en-US"/>
        </a:p>
      </dgm:t>
    </dgm:pt>
    <dgm:pt modelId="{6E242144-6414-49D5-9B72-C7BFA045EB89}">
      <dgm:prSet custT="1"/>
      <dgm:spPr/>
      <dgm:t>
        <a:bodyPr/>
        <a:lstStyle/>
        <a:p>
          <a:r>
            <a:rPr lang="en-US" sz="3200" b="1" i="1" dirty="0"/>
            <a:t>Post-expansion</a:t>
          </a:r>
          <a:endParaRPr lang="en-US" sz="3200" b="1" dirty="0"/>
        </a:p>
      </dgm:t>
    </dgm:pt>
    <dgm:pt modelId="{309E7141-51F1-41B6-9833-F40A9363E89D}" type="parTrans" cxnId="{E8AC9703-B2A4-4F0C-AD66-906F00A55B70}">
      <dgm:prSet/>
      <dgm:spPr/>
      <dgm:t>
        <a:bodyPr/>
        <a:lstStyle/>
        <a:p>
          <a:endParaRPr lang="en-US"/>
        </a:p>
      </dgm:t>
    </dgm:pt>
    <dgm:pt modelId="{22E2C160-A7E1-4FAB-B15C-156BC259FE58}" type="sibTrans" cxnId="{E8AC9703-B2A4-4F0C-AD66-906F00A55B70}">
      <dgm:prSet/>
      <dgm:spPr/>
      <dgm:t>
        <a:bodyPr/>
        <a:lstStyle/>
        <a:p>
          <a:endParaRPr lang="en-US"/>
        </a:p>
      </dgm:t>
    </dgm:pt>
    <dgm:pt modelId="{A69004C5-2980-4633-927B-377B622DC0F7}">
      <dgm:prSet custT="1"/>
      <dgm:spPr/>
      <dgm:t>
        <a:bodyPr/>
        <a:lstStyle/>
        <a:p>
          <a:r>
            <a:rPr lang="en-US" sz="3200" i="1" dirty="0"/>
            <a:t>Other</a:t>
          </a:r>
          <a:endParaRPr lang="en-US" sz="3200" dirty="0"/>
        </a:p>
      </dgm:t>
    </dgm:pt>
    <dgm:pt modelId="{1C73CC38-EF6B-40F5-BBF8-1065D91344DD}" type="parTrans" cxnId="{E5651D16-5D87-4EED-A746-51100425E369}">
      <dgm:prSet/>
      <dgm:spPr/>
      <dgm:t>
        <a:bodyPr/>
        <a:lstStyle/>
        <a:p>
          <a:endParaRPr lang="en-US"/>
        </a:p>
      </dgm:t>
    </dgm:pt>
    <dgm:pt modelId="{74317984-AD8D-44A7-9238-C4D31CC42D9D}" type="sibTrans" cxnId="{E5651D16-5D87-4EED-A746-51100425E369}">
      <dgm:prSet/>
      <dgm:spPr/>
      <dgm:t>
        <a:bodyPr/>
        <a:lstStyle/>
        <a:p>
          <a:endParaRPr lang="en-US"/>
        </a:p>
      </dgm:t>
    </dgm:pt>
    <dgm:pt modelId="{D4980AC7-0BC8-424A-BEBC-F0BBD22CA1BE}" type="pres">
      <dgm:prSet presAssocID="{8DC110F4-30F4-4FBE-9B9C-A96133BEC34B}" presName="root" presStyleCnt="0">
        <dgm:presLayoutVars>
          <dgm:dir/>
          <dgm:resizeHandles val="exact"/>
        </dgm:presLayoutVars>
      </dgm:prSet>
      <dgm:spPr/>
    </dgm:pt>
    <dgm:pt modelId="{28EE5BC6-7D4C-4942-AFF8-F2ADABF5E7D8}" type="pres">
      <dgm:prSet presAssocID="{86275C97-8B78-4D58-803F-9CA6C6E13FC5}" presName="compNode" presStyleCnt="0"/>
      <dgm:spPr/>
    </dgm:pt>
    <dgm:pt modelId="{56F84A01-D888-4EB7-9C5B-EE0458B9F9A0}" type="pres">
      <dgm:prSet presAssocID="{86275C97-8B78-4D58-803F-9CA6C6E13FC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太空人"/>
        </a:ext>
      </dgm:extLst>
    </dgm:pt>
    <dgm:pt modelId="{80B2570B-A336-44F3-9476-4CAC43170CB8}" type="pres">
      <dgm:prSet presAssocID="{86275C97-8B78-4D58-803F-9CA6C6E13FC5}" presName="iconSpace" presStyleCnt="0"/>
      <dgm:spPr/>
    </dgm:pt>
    <dgm:pt modelId="{88C8E419-E2C2-442A-A432-79D77D676B1D}" type="pres">
      <dgm:prSet presAssocID="{86275C97-8B78-4D58-803F-9CA6C6E13FC5}" presName="parTx" presStyleLbl="revTx" presStyleIdx="0" presStyleCnt="4">
        <dgm:presLayoutVars>
          <dgm:chMax val="0"/>
          <dgm:chPref val="0"/>
        </dgm:presLayoutVars>
      </dgm:prSet>
      <dgm:spPr/>
    </dgm:pt>
    <dgm:pt modelId="{27BA4BDD-6E80-4916-9403-17F73F3F6898}" type="pres">
      <dgm:prSet presAssocID="{86275C97-8B78-4D58-803F-9CA6C6E13FC5}" presName="txSpace" presStyleCnt="0"/>
      <dgm:spPr/>
    </dgm:pt>
    <dgm:pt modelId="{64D3E584-7732-4A36-A2AD-8A47A3D90514}" type="pres">
      <dgm:prSet presAssocID="{86275C97-8B78-4D58-803F-9CA6C6E13FC5}" presName="desTx" presStyleLbl="revTx" presStyleIdx="1" presStyleCnt="4">
        <dgm:presLayoutVars/>
      </dgm:prSet>
      <dgm:spPr/>
    </dgm:pt>
    <dgm:pt modelId="{7DE1B693-C1FF-4146-B012-C55CF00C5FA3}" type="pres">
      <dgm:prSet presAssocID="{02C3A779-20B4-4E94-8B82-57DE400BB750}" presName="sibTrans" presStyleCnt="0"/>
      <dgm:spPr/>
    </dgm:pt>
    <dgm:pt modelId="{DA523EC4-429B-4454-9636-24C8166CBEFF}" type="pres">
      <dgm:prSet presAssocID="{8DACDEB3-F786-4E59-8755-9AF73BF1F95A}" presName="compNode" presStyleCnt="0"/>
      <dgm:spPr/>
    </dgm:pt>
    <dgm:pt modelId="{E3E233AD-83C8-4052-BDFB-09BE70B541C8}" type="pres">
      <dgm:prSet presAssocID="{8DACDEB3-F786-4E59-8755-9AF73BF1F9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返回"/>
        </a:ext>
      </dgm:extLst>
    </dgm:pt>
    <dgm:pt modelId="{C9C27CC0-7E17-429A-B182-0220D7F93542}" type="pres">
      <dgm:prSet presAssocID="{8DACDEB3-F786-4E59-8755-9AF73BF1F95A}" presName="iconSpace" presStyleCnt="0"/>
      <dgm:spPr/>
    </dgm:pt>
    <dgm:pt modelId="{5B318934-0AF6-488B-9680-F68E55736C23}" type="pres">
      <dgm:prSet presAssocID="{8DACDEB3-F786-4E59-8755-9AF73BF1F95A}" presName="parTx" presStyleLbl="revTx" presStyleIdx="2" presStyleCnt="4">
        <dgm:presLayoutVars>
          <dgm:chMax val="0"/>
          <dgm:chPref val="0"/>
        </dgm:presLayoutVars>
      </dgm:prSet>
      <dgm:spPr/>
    </dgm:pt>
    <dgm:pt modelId="{4576C8FD-2774-4486-9FEF-873937F72A08}" type="pres">
      <dgm:prSet presAssocID="{8DACDEB3-F786-4E59-8755-9AF73BF1F95A}" presName="txSpace" presStyleCnt="0"/>
      <dgm:spPr/>
    </dgm:pt>
    <dgm:pt modelId="{F76F6185-624F-4C48-8318-3E609A106741}" type="pres">
      <dgm:prSet presAssocID="{8DACDEB3-F786-4E59-8755-9AF73BF1F95A}" presName="desTx" presStyleLbl="revTx" presStyleIdx="3" presStyleCnt="4">
        <dgm:presLayoutVars/>
      </dgm:prSet>
      <dgm:spPr/>
    </dgm:pt>
  </dgm:ptLst>
  <dgm:cxnLst>
    <dgm:cxn modelId="{E8AC9703-B2A4-4F0C-AD66-906F00A55B70}" srcId="{8DACDEB3-F786-4E59-8755-9AF73BF1F95A}" destId="{6E242144-6414-49D5-9B72-C7BFA045EB89}" srcOrd="1" destOrd="0" parTransId="{309E7141-51F1-41B6-9833-F40A9363E89D}" sibTransId="{22E2C160-A7E1-4FAB-B15C-156BC259FE58}"/>
    <dgm:cxn modelId="{B382F40B-D71A-449E-8CBD-C3F9868E0963}" type="presOf" srcId="{B6034305-53F8-45C7-B26C-D89D9638ABA0}" destId="{64D3E584-7732-4A36-A2AD-8A47A3D90514}" srcOrd="0" destOrd="0" presId="urn:microsoft.com/office/officeart/2018/5/layout/CenteredIconLabelDescriptionList"/>
    <dgm:cxn modelId="{720CA80F-E72E-4753-B932-83592D703EED}" type="presOf" srcId="{16EF4EDB-21E6-43F3-BEFB-3B7A6BE6E0AF}" destId="{F76F6185-624F-4C48-8318-3E609A106741}" srcOrd="0" destOrd="0" presId="urn:microsoft.com/office/officeart/2018/5/layout/CenteredIconLabelDescriptionList"/>
    <dgm:cxn modelId="{B8D4A410-5105-4881-9119-40575B588FF7}" type="presOf" srcId="{6E242144-6414-49D5-9B72-C7BFA045EB89}" destId="{F76F6185-624F-4C48-8318-3E609A106741}" srcOrd="0" destOrd="1" presId="urn:microsoft.com/office/officeart/2018/5/layout/CenteredIconLabelDescriptionList"/>
    <dgm:cxn modelId="{F0D2BD12-6A74-47DB-9E0C-3AD1424CBD62}" srcId="{86275C97-8B78-4D58-803F-9CA6C6E13FC5}" destId="{B6034305-53F8-45C7-B26C-D89D9638ABA0}" srcOrd="0" destOrd="0" parTransId="{A3E95140-156B-4AB2-9A65-345851A539E6}" sibTransId="{1C04CB34-4176-4644-9F04-8A11BAD99656}"/>
    <dgm:cxn modelId="{675A5213-0A0E-48A0-B8C5-2DC749BC20CF}" type="presOf" srcId="{8DC110F4-30F4-4FBE-9B9C-A96133BEC34B}" destId="{D4980AC7-0BC8-424A-BEBC-F0BBD22CA1BE}" srcOrd="0" destOrd="0" presId="urn:microsoft.com/office/officeart/2018/5/layout/CenteredIconLabelDescriptionList"/>
    <dgm:cxn modelId="{E5651D16-5D87-4EED-A746-51100425E369}" srcId="{8DACDEB3-F786-4E59-8755-9AF73BF1F95A}" destId="{A69004C5-2980-4633-927B-377B622DC0F7}" srcOrd="2" destOrd="0" parTransId="{1C73CC38-EF6B-40F5-BBF8-1065D91344DD}" sibTransId="{74317984-AD8D-44A7-9238-C4D31CC42D9D}"/>
    <dgm:cxn modelId="{3162E041-60A6-4840-A9BB-AF9D926F6192}" type="presOf" srcId="{A69004C5-2980-4633-927B-377B622DC0F7}" destId="{F76F6185-624F-4C48-8318-3E609A106741}" srcOrd="0" destOrd="2" presId="urn:microsoft.com/office/officeart/2018/5/layout/CenteredIconLabelDescriptionList"/>
    <dgm:cxn modelId="{737BB14F-88DE-45F8-A306-A855E2401B30}" srcId="{8DC110F4-30F4-4FBE-9B9C-A96133BEC34B}" destId="{86275C97-8B78-4D58-803F-9CA6C6E13FC5}" srcOrd="0" destOrd="0" parTransId="{3C7A7861-AC3A-4051-8CAB-57DE3407E133}" sibTransId="{02C3A779-20B4-4E94-8B82-57DE400BB750}"/>
    <dgm:cxn modelId="{4BB03880-3A2F-498B-A9AA-D1639BA4BDA2}" type="presOf" srcId="{8DACDEB3-F786-4E59-8755-9AF73BF1F95A}" destId="{5B318934-0AF6-488B-9680-F68E55736C23}" srcOrd="0" destOrd="0" presId="urn:microsoft.com/office/officeart/2018/5/layout/CenteredIconLabelDescriptionList"/>
    <dgm:cxn modelId="{986AB789-AFEA-41C8-BBC8-E10E62C3AA21}" srcId="{8DC110F4-30F4-4FBE-9B9C-A96133BEC34B}" destId="{8DACDEB3-F786-4E59-8755-9AF73BF1F95A}" srcOrd="1" destOrd="0" parTransId="{94230C85-3733-470A-9EDF-92A69EC11712}" sibTransId="{C19CA69B-7053-4437-BFE0-68EE5B6C40E3}"/>
    <dgm:cxn modelId="{54EA70BB-AB78-43F7-BC92-E61F396D8A8E}" type="presOf" srcId="{6C41A142-EDD2-4278-8E34-F03D997D0598}" destId="{64D3E584-7732-4A36-A2AD-8A47A3D90514}" srcOrd="0" destOrd="1" presId="urn:microsoft.com/office/officeart/2018/5/layout/CenteredIconLabelDescriptionList"/>
    <dgm:cxn modelId="{816A24BD-5097-4BF4-BCC5-1BC60455E932}" type="presOf" srcId="{6BDC91B9-C74F-4507-84E8-3C70435B216B}" destId="{64D3E584-7732-4A36-A2AD-8A47A3D90514}" srcOrd="0" destOrd="2" presId="urn:microsoft.com/office/officeart/2018/5/layout/CenteredIconLabelDescriptionList"/>
    <dgm:cxn modelId="{6C1081C3-A886-48B8-9CCF-7FBE109AE980}" srcId="{8DACDEB3-F786-4E59-8755-9AF73BF1F95A}" destId="{16EF4EDB-21E6-43F3-BEFB-3B7A6BE6E0AF}" srcOrd="0" destOrd="0" parTransId="{DD854351-4BD0-490C-B4F1-0ADD498E8660}" sibTransId="{9E984657-A58D-4F90-AE20-9B7878933B40}"/>
    <dgm:cxn modelId="{DF6C81CC-09D9-42CA-A9FE-F465F8D59538}" srcId="{86275C97-8B78-4D58-803F-9CA6C6E13FC5}" destId="{6C41A142-EDD2-4278-8E34-F03D997D0598}" srcOrd="1" destOrd="0" parTransId="{C75F4934-531D-4747-969A-E7131E7C2D26}" sibTransId="{CBE1FC96-C297-437E-920E-5B2447A5931B}"/>
    <dgm:cxn modelId="{129452F8-863C-4C0D-8DC5-7EC6B5C64DBB}" type="presOf" srcId="{86275C97-8B78-4D58-803F-9CA6C6E13FC5}" destId="{88C8E419-E2C2-442A-A432-79D77D676B1D}" srcOrd="0" destOrd="0" presId="urn:microsoft.com/office/officeart/2018/5/layout/CenteredIconLabelDescriptionList"/>
    <dgm:cxn modelId="{47A040FA-50C2-41F1-A108-B16E65788FBC}" srcId="{86275C97-8B78-4D58-803F-9CA6C6E13FC5}" destId="{6BDC91B9-C74F-4507-84E8-3C70435B216B}" srcOrd="2" destOrd="0" parTransId="{6C40DD1D-986F-43E7-89D8-F7EB72D3D087}" sibTransId="{5F066E24-7BE6-493B-BA13-2B60B6CAFF62}"/>
    <dgm:cxn modelId="{C49E8EE2-367B-4CAA-88E6-783CF473D5CA}" type="presParOf" srcId="{D4980AC7-0BC8-424A-BEBC-F0BBD22CA1BE}" destId="{28EE5BC6-7D4C-4942-AFF8-F2ADABF5E7D8}" srcOrd="0" destOrd="0" presId="urn:microsoft.com/office/officeart/2018/5/layout/CenteredIconLabelDescriptionList"/>
    <dgm:cxn modelId="{F2A2DD2A-5764-4E7F-AADB-4CC41E2F234B}" type="presParOf" srcId="{28EE5BC6-7D4C-4942-AFF8-F2ADABF5E7D8}" destId="{56F84A01-D888-4EB7-9C5B-EE0458B9F9A0}" srcOrd="0" destOrd="0" presId="urn:microsoft.com/office/officeart/2018/5/layout/CenteredIconLabelDescriptionList"/>
    <dgm:cxn modelId="{F32D54FD-4804-4C47-A4D0-BAA1447285E8}" type="presParOf" srcId="{28EE5BC6-7D4C-4942-AFF8-F2ADABF5E7D8}" destId="{80B2570B-A336-44F3-9476-4CAC43170CB8}" srcOrd="1" destOrd="0" presId="urn:microsoft.com/office/officeart/2018/5/layout/CenteredIconLabelDescriptionList"/>
    <dgm:cxn modelId="{81110845-2E5A-4C29-9420-6DDCD2EF9209}" type="presParOf" srcId="{28EE5BC6-7D4C-4942-AFF8-F2ADABF5E7D8}" destId="{88C8E419-E2C2-442A-A432-79D77D676B1D}" srcOrd="2" destOrd="0" presId="urn:microsoft.com/office/officeart/2018/5/layout/CenteredIconLabelDescriptionList"/>
    <dgm:cxn modelId="{2763A856-3AEA-43A0-9A57-A4458C6AE463}" type="presParOf" srcId="{28EE5BC6-7D4C-4942-AFF8-F2ADABF5E7D8}" destId="{27BA4BDD-6E80-4916-9403-17F73F3F6898}" srcOrd="3" destOrd="0" presId="urn:microsoft.com/office/officeart/2018/5/layout/CenteredIconLabelDescriptionList"/>
    <dgm:cxn modelId="{F30D2DF9-6935-41D6-A7D4-B9004BB9ED32}" type="presParOf" srcId="{28EE5BC6-7D4C-4942-AFF8-F2ADABF5E7D8}" destId="{64D3E584-7732-4A36-A2AD-8A47A3D90514}" srcOrd="4" destOrd="0" presId="urn:microsoft.com/office/officeart/2018/5/layout/CenteredIconLabelDescriptionList"/>
    <dgm:cxn modelId="{610F70BE-AAB9-40C2-875E-A31660ED59A2}" type="presParOf" srcId="{D4980AC7-0BC8-424A-BEBC-F0BBD22CA1BE}" destId="{7DE1B693-C1FF-4146-B012-C55CF00C5FA3}" srcOrd="1" destOrd="0" presId="urn:microsoft.com/office/officeart/2018/5/layout/CenteredIconLabelDescriptionList"/>
    <dgm:cxn modelId="{A79A491D-A883-4266-BCD1-9640A9752609}" type="presParOf" srcId="{D4980AC7-0BC8-424A-BEBC-F0BBD22CA1BE}" destId="{DA523EC4-429B-4454-9636-24C8166CBEFF}" srcOrd="2" destOrd="0" presId="urn:microsoft.com/office/officeart/2018/5/layout/CenteredIconLabelDescriptionList"/>
    <dgm:cxn modelId="{C98CAC73-E72D-430A-8DC2-B3F79CB4BB49}" type="presParOf" srcId="{DA523EC4-429B-4454-9636-24C8166CBEFF}" destId="{E3E233AD-83C8-4052-BDFB-09BE70B541C8}" srcOrd="0" destOrd="0" presId="urn:microsoft.com/office/officeart/2018/5/layout/CenteredIconLabelDescriptionList"/>
    <dgm:cxn modelId="{0A2AFE12-410B-4BA1-B75F-0623A1E3BC4B}" type="presParOf" srcId="{DA523EC4-429B-4454-9636-24C8166CBEFF}" destId="{C9C27CC0-7E17-429A-B182-0220D7F93542}" srcOrd="1" destOrd="0" presId="urn:microsoft.com/office/officeart/2018/5/layout/CenteredIconLabelDescriptionList"/>
    <dgm:cxn modelId="{CEAE2795-4CD5-4BDB-A638-7DA949F7C99B}" type="presParOf" srcId="{DA523EC4-429B-4454-9636-24C8166CBEFF}" destId="{5B318934-0AF6-488B-9680-F68E55736C23}" srcOrd="2" destOrd="0" presId="urn:microsoft.com/office/officeart/2018/5/layout/CenteredIconLabelDescriptionList"/>
    <dgm:cxn modelId="{A3F17320-9C71-48B0-B0CF-B6A10A8E8929}" type="presParOf" srcId="{DA523EC4-429B-4454-9636-24C8166CBEFF}" destId="{4576C8FD-2774-4486-9FEF-873937F72A08}" srcOrd="3" destOrd="0" presId="urn:microsoft.com/office/officeart/2018/5/layout/CenteredIconLabelDescriptionList"/>
    <dgm:cxn modelId="{FE5F612E-0F08-4754-865C-B00EBA55B3D0}" type="presParOf" srcId="{DA523EC4-429B-4454-9636-24C8166CBEFF}" destId="{F76F6185-624F-4C48-8318-3E609A10674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F0042F-3B38-487D-A8C0-B8E6369469F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HK" altLang="en-US"/>
        </a:p>
      </dgm:t>
    </dgm:pt>
    <dgm:pt modelId="{80448546-451C-4EE0-9904-DE3E4C7CCEC5}">
      <dgm:prSet phldrT="[文字]"/>
      <dgm:spPr/>
      <dgm:t>
        <a:bodyPr/>
        <a:lstStyle/>
        <a:p>
          <a:r>
            <a:rPr lang="en-US" altLang="zh-HK" dirty="0" err="1"/>
            <a:t>Grammmatical</a:t>
          </a:r>
          <a:r>
            <a:rPr lang="en-US" altLang="zh-HK" dirty="0"/>
            <a:t> types</a:t>
          </a:r>
          <a:endParaRPr lang="zh-HK" altLang="en-US" dirty="0"/>
        </a:p>
      </dgm:t>
    </dgm:pt>
    <dgm:pt modelId="{D04BB188-B44D-4D36-8D92-C0A6D5B5AD0C}" type="parTrans" cxnId="{3E95BF87-3DD8-4ECA-93B5-B590A028E643}">
      <dgm:prSet/>
      <dgm:spPr/>
      <dgm:t>
        <a:bodyPr/>
        <a:lstStyle/>
        <a:p>
          <a:endParaRPr lang="zh-HK" altLang="en-US"/>
        </a:p>
      </dgm:t>
    </dgm:pt>
    <dgm:pt modelId="{A381D93B-9EBD-4895-BC75-92696B563C8F}" type="sibTrans" cxnId="{3E95BF87-3DD8-4ECA-93B5-B590A028E643}">
      <dgm:prSet/>
      <dgm:spPr/>
      <dgm:t>
        <a:bodyPr/>
        <a:lstStyle/>
        <a:p>
          <a:endParaRPr lang="zh-HK" altLang="en-US"/>
        </a:p>
      </dgm:t>
    </dgm:pt>
    <dgm:pt modelId="{AF4EE086-4A9A-4826-8821-C4090059B334}">
      <dgm:prSet phldrT="[文字]"/>
      <dgm:spPr/>
      <dgm:t>
        <a:bodyPr/>
        <a:lstStyle/>
        <a:p>
          <a:r>
            <a:rPr lang="en-US" altLang="zh-HK" b="0" dirty="0"/>
            <a:t>Open class</a:t>
          </a:r>
          <a:endParaRPr lang="zh-HK" altLang="en-US" b="0" dirty="0"/>
        </a:p>
      </dgm:t>
    </dgm:pt>
    <dgm:pt modelId="{47BC7446-7B45-4F35-A15C-3C96FB3BF9DF}" type="parTrans" cxnId="{DB232571-A195-4C8B-A2F5-D337D451E8C1}">
      <dgm:prSet/>
      <dgm:spPr/>
      <dgm:t>
        <a:bodyPr/>
        <a:lstStyle/>
        <a:p>
          <a:endParaRPr lang="zh-HK" altLang="en-US"/>
        </a:p>
      </dgm:t>
    </dgm:pt>
    <dgm:pt modelId="{D81C8968-7D2F-44C7-803A-2CCB9E344579}" type="sibTrans" cxnId="{DB232571-A195-4C8B-A2F5-D337D451E8C1}">
      <dgm:prSet/>
      <dgm:spPr/>
      <dgm:t>
        <a:bodyPr/>
        <a:lstStyle/>
        <a:p>
          <a:endParaRPr lang="zh-HK" altLang="en-US"/>
        </a:p>
      </dgm:t>
    </dgm:pt>
    <dgm:pt modelId="{1DFC57F1-D64D-4A8A-B4FF-F35A42EE00BD}">
      <dgm:prSet phldrT="[文字]"/>
      <dgm:spPr/>
      <dgm:t>
        <a:bodyPr/>
        <a:lstStyle/>
        <a:p>
          <a:r>
            <a:rPr lang="en-US" altLang="en-US" dirty="0"/>
            <a:t>Question word</a:t>
          </a:r>
          <a:endParaRPr lang="zh-HK" altLang="en-US" dirty="0"/>
        </a:p>
      </dgm:t>
    </dgm:pt>
    <dgm:pt modelId="{A5E4C1A4-3865-4829-B113-9D175A93F65F}" type="parTrans" cxnId="{3DFEEF26-7A6C-4739-A3AF-F919EB198990}">
      <dgm:prSet/>
      <dgm:spPr/>
      <dgm:t>
        <a:bodyPr/>
        <a:lstStyle/>
        <a:p>
          <a:endParaRPr lang="zh-HK" altLang="en-US"/>
        </a:p>
      </dgm:t>
    </dgm:pt>
    <dgm:pt modelId="{EAB906D7-DDE1-4CF0-9B86-F015C233B455}" type="sibTrans" cxnId="{3DFEEF26-7A6C-4739-A3AF-F919EB198990}">
      <dgm:prSet/>
      <dgm:spPr/>
      <dgm:t>
        <a:bodyPr/>
        <a:lstStyle/>
        <a:p>
          <a:endParaRPr lang="zh-HK" altLang="en-US"/>
        </a:p>
      </dgm:t>
    </dgm:pt>
    <dgm:pt modelId="{270BEB60-689D-4282-BC31-70943B15CBA4}">
      <dgm:prSet phldrT="[文字]"/>
      <dgm:spPr/>
      <dgm:t>
        <a:bodyPr/>
        <a:lstStyle/>
        <a:p>
          <a:r>
            <a:rPr lang="en-US" altLang="en-US" dirty="0"/>
            <a:t>Partial repeat + question word</a:t>
          </a:r>
          <a:endParaRPr lang="zh-HK" altLang="en-US" dirty="0"/>
        </a:p>
      </dgm:t>
    </dgm:pt>
    <dgm:pt modelId="{ECA663E4-3F57-423F-8C07-A5BF23E3D283}" type="parTrans" cxnId="{CE903D19-8EE8-4C2F-A57C-D467697EA7D4}">
      <dgm:prSet/>
      <dgm:spPr/>
      <dgm:t>
        <a:bodyPr/>
        <a:lstStyle/>
        <a:p>
          <a:endParaRPr lang="zh-HK" altLang="en-US"/>
        </a:p>
      </dgm:t>
    </dgm:pt>
    <dgm:pt modelId="{29BA58B3-7862-4C8D-9C46-6C8E7459DCC7}" type="sibTrans" cxnId="{CE903D19-8EE8-4C2F-A57C-D467697EA7D4}">
      <dgm:prSet/>
      <dgm:spPr/>
      <dgm:t>
        <a:bodyPr/>
        <a:lstStyle/>
        <a:p>
          <a:endParaRPr lang="zh-HK" altLang="en-US"/>
        </a:p>
      </dgm:t>
    </dgm:pt>
    <dgm:pt modelId="{6538453F-EB45-4D1F-91DD-8E1540E2E6AA}">
      <dgm:prSet phldrT="[文字]"/>
      <dgm:spPr/>
      <dgm:t>
        <a:bodyPr/>
        <a:lstStyle/>
        <a:p>
          <a:r>
            <a:rPr lang="en-US" altLang="en-US" dirty="0"/>
            <a:t>Partial repeat</a:t>
          </a:r>
          <a:endParaRPr lang="zh-HK" altLang="en-US" dirty="0"/>
        </a:p>
      </dgm:t>
    </dgm:pt>
    <dgm:pt modelId="{B4027660-F092-4B60-9D9E-D1B4276A711B}" type="parTrans" cxnId="{25A70B9C-EF30-4D40-AEFC-60E2EA9420F6}">
      <dgm:prSet/>
      <dgm:spPr/>
      <dgm:t>
        <a:bodyPr/>
        <a:lstStyle/>
        <a:p>
          <a:endParaRPr lang="zh-HK" altLang="en-US"/>
        </a:p>
      </dgm:t>
    </dgm:pt>
    <dgm:pt modelId="{8287E52F-4BC1-43DA-9CF1-5F1049F7A1F6}" type="sibTrans" cxnId="{25A70B9C-EF30-4D40-AEFC-60E2EA9420F6}">
      <dgm:prSet/>
      <dgm:spPr/>
      <dgm:t>
        <a:bodyPr/>
        <a:lstStyle/>
        <a:p>
          <a:endParaRPr lang="zh-HK" altLang="en-US"/>
        </a:p>
      </dgm:t>
    </dgm:pt>
    <dgm:pt modelId="{66D7BDCB-1021-4F04-A2C2-B71613395FE0}">
      <dgm:prSet phldrT="[文字]"/>
      <dgm:spPr/>
      <dgm:t>
        <a:bodyPr/>
        <a:lstStyle/>
        <a:p>
          <a:r>
            <a:rPr lang="en-US" altLang="en-US"/>
            <a:t> </a:t>
          </a:r>
          <a:r>
            <a:rPr lang="en-US" altLang="en-US" dirty="0"/>
            <a:t>Understanding check</a:t>
          </a:r>
          <a:endParaRPr lang="zh-HK" altLang="en-US" dirty="0"/>
        </a:p>
      </dgm:t>
    </dgm:pt>
    <dgm:pt modelId="{724BAB7A-B681-4E0C-B7E6-E7CC82EB4400}" type="parTrans" cxnId="{86B07055-BFA7-4D80-9B19-E778255488F8}">
      <dgm:prSet/>
      <dgm:spPr/>
      <dgm:t>
        <a:bodyPr/>
        <a:lstStyle/>
        <a:p>
          <a:endParaRPr lang="zh-HK" altLang="en-US"/>
        </a:p>
      </dgm:t>
    </dgm:pt>
    <dgm:pt modelId="{6FDC498F-6AA3-4BE2-86C8-C9F3419260B2}" type="sibTrans" cxnId="{86B07055-BFA7-4D80-9B19-E778255488F8}">
      <dgm:prSet/>
      <dgm:spPr/>
      <dgm:t>
        <a:bodyPr/>
        <a:lstStyle/>
        <a:p>
          <a:endParaRPr lang="zh-HK" altLang="en-US"/>
        </a:p>
      </dgm:t>
    </dgm:pt>
    <dgm:pt modelId="{A05C73E2-90B5-4991-8330-6AAF5EE6ED99}" type="pres">
      <dgm:prSet presAssocID="{53F0042F-3B38-487D-A8C0-B8E6369469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59F7E9-F6EF-41E3-9177-3F3F6B1B7776}" type="pres">
      <dgm:prSet presAssocID="{80448546-451C-4EE0-9904-DE3E4C7CCEC5}" presName="root1" presStyleCnt="0"/>
      <dgm:spPr/>
    </dgm:pt>
    <dgm:pt modelId="{D5A27A8A-BB0D-488E-8EDC-A96CF19BA635}" type="pres">
      <dgm:prSet presAssocID="{80448546-451C-4EE0-9904-DE3E4C7CCEC5}" presName="LevelOneTextNode" presStyleLbl="node0" presStyleIdx="0" presStyleCnt="1">
        <dgm:presLayoutVars>
          <dgm:chPref val="3"/>
        </dgm:presLayoutVars>
      </dgm:prSet>
      <dgm:spPr/>
    </dgm:pt>
    <dgm:pt modelId="{E0E78462-C1B4-429A-BBB1-F9EDB547E611}" type="pres">
      <dgm:prSet presAssocID="{80448546-451C-4EE0-9904-DE3E4C7CCEC5}" presName="level2hierChild" presStyleCnt="0"/>
      <dgm:spPr/>
    </dgm:pt>
    <dgm:pt modelId="{9C765350-72ED-4C52-A9E5-91762D60C104}" type="pres">
      <dgm:prSet presAssocID="{47BC7446-7B45-4F35-A15C-3C96FB3BF9DF}" presName="conn2-1" presStyleLbl="parChTrans1D2" presStyleIdx="0" presStyleCnt="5"/>
      <dgm:spPr/>
    </dgm:pt>
    <dgm:pt modelId="{15EBAD38-6882-476D-84D2-4451646F9C9E}" type="pres">
      <dgm:prSet presAssocID="{47BC7446-7B45-4F35-A15C-3C96FB3BF9DF}" presName="connTx" presStyleLbl="parChTrans1D2" presStyleIdx="0" presStyleCnt="5"/>
      <dgm:spPr/>
    </dgm:pt>
    <dgm:pt modelId="{E6A2B76E-780D-497E-9E8B-8B8EB7FB9EE8}" type="pres">
      <dgm:prSet presAssocID="{AF4EE086-4A9A-4826-8821-C4090059B334}" presName="root2" presStyleCnt="0"/>
      <dgm:spPr/>
    </dgm:pt>
    <dgm:pt modelId="{A49AB969-55C7-403F-B4D1-1EB01C01B554}" type="pres">
      <dgm:prSet presAssocID="{AF4EE086-4A9A-4826-8821-C4090059B334}" presName="LevelTwoTextNode" presStyleLbl="node2" presStyleIdx="0" presStyleCnt="5">
        <dgm:presLayoutVars>
          <dgm:chPref val="3"/>
        </dgm:presLayoutVars>
      </dgm:prSet>
      <dgm:spPr/>
    </dgm:pt>
    <dgm:pt modelId="{7B2157DC-9E48-4406-A3AD-87C25D705333}" type="pres">
      <dgm:prSet presAssocID="{AF4EE086-4A9A-4826-8821-C4090059B334}" presName="level3hierChild" presStyleCnt="0"/>
      <dgm:spPr/>
    </dgm:pt>
    <dgm:pt modelId="{E79485AA-2749-4F9B-8235-FFB38FA51BB9}" type="pres">
      <dgm:prSet presAssocID="{A5E4C1A4-3865-4829-B113-9D175A93F65F}" presName="conn2-1" presStyleLbl="parChTrans1D2" presStyleIdx="1" presStyleCnt="5"/>
      <dgm:spPr/>
    </dgm:pt>
    <dgm:pt modelId="{27341597-2EEB-452D-BD9E-051E8543ABE2}" type="pres">
      <dgm:prSet presAssocID="{A5E4C1A4-3865-4829-B113-9D175A93F65F}" presName="connTx" presStyleLbl="parChTrans1D2" presStyleIdx="1" presStyleCnt="5"/>
      <dgm:spPr/>
    </dgm:pt>
    <dgm:pt modelId="{20C71A44-D546-434D-A362-154ED2814D15}" type="pres">
      <dgm:prSet presAssocID="{1DFC57F1-D64D-4A8A-B4FF-F35A42EE00BD}" presName="root2" presStyleCnt="0"/>
      <dgm:spPr/>
    </dgm:pt>
    <dgm:pt modelId="{1E3CD59E-3791-4DFA-86CC-9E0C70ACD919}" type="pres">
      <dgm:prSet presAssocID="{1DFC57F1-D64D-4A8A-B4FF-F35A42EE00BD}" presName="LevelTwoTextNode" presStyleLbl="node2" presStyleIdx="1" presStyleCnt="5">
        <dgm:presLayoutVars>
          <dgm:chPref val="3"/>
        </dgm:presLayoutVars>
      </dgm:prSet>
      <dgm:spPr/>
    </dgm:pt>
    <dgm:pt modelId="{892658EF-4EDF-408B-BB94-739CC784741C}" type="pres">
      <dgm:prSet presAssocID="{1DFC57F1-D64D-4A8A-B4FF-F35A42EE00BD}" presName="level3hierChild" presStyleCnt="0"/>
      <dgm:spPr/>
    </dgm:pt>
    <dgm:pt modelId="{8A0946ED-6B18-42F7-A3FC-B159A0DF3555}" type="pres">
      <dgm:prSet presAssocID="{ECA663E4-3F57-423F-8C07-A5BF23E3D283}" presName="conn2-1" presStyleLbl="parChTrans1D2" presStyleIdx="2" presStyleCnt="5"/>
      <dgm:spPr/>
    </dgm:pt>
    <dgm:pt modelId="{9E0BCCC6-0D56-4081-9FC5-DEC1CD74D248}" type="pres">
      <dgm:prSet presAssocID="{ECA663E4-3F57-423F-8C07-A5BF23E3D283}" presName="connTx" presStyleLbl="parChTrans1D2" presStyleIdx="2" presStyleCnt="5"/>
      <dgm:spPr/>
    </dgm:pt>
    <dgm:pt modelId="{DBC9B273-CAFC-4F8D-B60D-3A9A5FBFE0A2}" type="pres">
      <dgm:prSet presAssocID="{270BEB60-689D-4282-BC31-70943B15CBA4}" presName="root2" presStyleCnt="0"/>
      <dgm:spPr/>
    </dgm:pt>
    <dgm:pt modelId="{8BBB3C21-7E80-4D21-8593-1FAC02E06473}" type="pres">
      <dgm:prSet presAssocID="{270BEB60-689D-4282-BC31-70943B15CBA4}" presName="LevelTwoTextNode" presStyleLbl="node2" presStyleIdx="2" presStyleCnt="5">
        <dgm:presLayoutVars>
          <dgm:chPref val="3"/>
        </dgm:presLayoutVars>
      </dgm:prSet>
      <dgm:spPr/>
    </dgm:pt>
    <dgm:pt modelId="{BC77D905-BD8E-4A30-98A1-56F0F6DEAB89}" type="pres">
      <dgm:prSet presAssocID="{270BEB60-689D-4282-BC31-70943B15CBA4}" presName="level3hierChild" presStyleCnt="0"/>
      <dgm:spPr/>
    </dgm:pt>
    <dgm:pt modelId="{859BAFBC-2DD3-4FF8-979B-F11199254C93}" type="pres">
      <dgm:prSet presAssocID="{B4027660-F092-4B60-9D9E-D1B4276A711B}" presName="conn2-1" presStyleLbl="parChTrans1D2" presStyleIdx="3" presStyleCnt="5"/>
      <dgm:spPr/>
    </dgm:pt>
    <dgm:pt modelId="{745410FC-DE7C-4898-BBE3-CD59274C9150}" type="pres">
      <dgm:prSet presAssocID="{B4027660-F092-4B60-9D9E-D1B4276A711B}" presName="connTx" presStyleLbl="parChTrans1D2" presStyleIdx="3" presStyleCnt="5"/>
      <dgm:spPr/>
    </dgm:pt>
    <dgm:pt modelId="{5EEE8F52-ECB9-45E0-B353-5BDD24EE4D95}" type="pres">
      <dgm:prSet presAssocID="{6538453F-EB45-4D1F-91DD-8E1540E2E6AA}" presName="root2" presStyleCnt="0"/>
      <dgm:spPr/>
    </dgm:pt>
    <dgm:pt modelId="{5688F07A-565A-4BBB-A236-E538BE27F774}" type="pres">
      <dgm:prSet presAssocID="{6538453F-EB45-4D1F-91DD-8E1540E2E6AA}" presName="LevelTwoTextNode" presStyleLbl="node2" presStyleIdx="3" presStyleCnt="5">
        <dgm:presLayoutVars>
          <dgm:chPref val="3"/>
        </dgm:presLayoutVars>
      </dgm:prSet>
      <dgm:spPr/>
    </dgm:pt>
    <dgm:pt modelId="{D5609228-BE20-4121-9CAF-6213EDCBD6BA}" type="pres">
      <dgm:prSet presAssocID="{6538453F-EB45-4D1F-91DD-8E1540E2E6AA}" presName="level3hierChild" presStyleCnt="0"/>
      <dgm:spPr/>
    </dgm:pt>
    <dgm:pt modelId="{D513027D-B10C-4E2A-8039-21ADB25F23D0}" type="pres">
      <dgm:prSet presAssocID="{724BAB7A-B681-4E0C-B7E6-E7CC82EB4400}" presName="conn2-1" presStyleLbl="parChTrans1D2" presStyleIdx="4" presStyleCnt="5"/>
      <dgm:spPr/>
    </dgm:pt>
    <dgm:pt modelId="{F4432EBD-4BE1-4533-BF66-BA16EB8BB893}" type="pres">
      <dgm:prSet presAssocID="{724BAB7A-B681-4E0C-B7E6-E7CC82EB4400}" presName="connTx" presStyleLbl="parChTrans1D2" presStyleIdx="4" presStyleCnt="5"/>
      <dgm:spPr/>
    </dgm:pt>
    <dgm:pt modelId="{46EE7737-6DE7-4209-82AE-ABD5C55A0997}" type="pres">
      <dgm:prSet presAssocID="{66D7BDCB-1021-4F04-A2C2-B71613395FE0}" presName="root2" presStyleCnt="0"/>
      <dgm:spPr/>
    </dgm:pt>
    <dgm:pt modelId="{1723ACB3-5B4C-4B8B-B125-2FE50D8E257F}" type="pres">
      <dgm:prSet presAssocID="{66D7BDCB-1021-4F04-A2C2-B71613395FE0}" presName="LevelTwoTextNode" presStyleLbl="node2" presStyleIdx="4" presStyleCnt="5">
        <dgm:presLayoutVars>
          <dgm:chPref val="3"/>
        </dgm:presLayoutVars>
      </dgm:prSet>
      <dgm:spPr/>
    </dgm:pt>
    <dgm:pt modelId="{2EE70081-D8BD-4101-BCC9-2BC346D4CED5}" type="pres">
      <dgm:prSet presAssocID="{66D7BDCB-1021-4F04-A2C2-B71613395FE0}" presName="level3hierChild" presStyleCnt="0"/>
      <dgm:spPr/>
    </dgm:pt>
  </dgm:ptLst>
  <dgm:cxnLst>
    <dgm:cxn modelId="{4ACDB70F-24F0-4DC8-A65C-2640E0F2FC44}" type="presOf" srcId="{80448546-451C-4EE0-9904-DE3E4C7CCEC5}" destId="{D5A27A8A-BB0D-488E-8EDC-A96CF19BA635}" srcOrd="0" destOrd="0" presId="urn:microsoft.com/office/officeart/2005/8/layout/hierarchy2"/>
    <dgm:cxn modelId="{F6B53910-305E-40DB-B7EF-6574658F07B2}" type="presOf" srcId="{270BEB60-689D-4282-BC31-70943B15CBA4}" destId="{8BBB3C21-7E80-4D21-8593-1FAC02E06473}" srcOrd="0" destOrd="0" presId="urn:microsoft.com/office/officeart/2005/8/layout/hierarchy2"/>
    <dgm:cxn modelId="{CE903D19-8EE8-4C2F-A57C-D467697EA7D4}" srcId="{80448546-451C-4EE0-9904-DE3E4C7CCEC5}" destId="{270BEB60-689D-4282-BC31-70943B15CBA4}" srcOrd="2" destOrd="0" parTransId="{ECA663E4-3F57-423F-8C07-A5BF23E3D283}" sibTransId="{29BA58B3-7862-4C8D-9C46-6C8E7459DCC7}"/>
    <dgm:cxn modelId="{3DFEEF26-7A6C-4739-A3AF-F919EB198990}" srcId="{80448546-451C-4EE0-9904-DE3E4C7CCEC5}" destId="{1DFC57F1-D64D-4A8A-B4FF-F35A42EE00BD}" srcOrd="1" destOrd="0" parTransId="{A5E4C1A4-3865-4829-B113-9D175A93F65F}" sibTransId="{EAB906D7-DDE1-4CF0-9B86-F015C233B455}"/>
    <dgm:cxn modelId="{2F190A34-7F22-4AB8-AC26-1AB8216C9A2C}" type="presOf" srcId="{AF4EE086-4A9A-4826-8821-C4090059B334}" destId="{A49AB969-55C7-403F-B4D1-1EB01C01B554}" srcOrd="0" destOrd="0" presId="urn:microsoft.com/office/officeart/2005/8/layout/hierarchy2"/>
    <dgm:cxn modelId="{E632D636-5E08-4685-993F-EFCA9461DA45}" type="presOf" srcId="{A5E4C1A4-3865-4829-B113-9D175A93F65F}" destId="{27341597-2EEB-452D-BD9E-051E8543ABE2}" srcOrd="1" destOrd="0" presId="urn:microsoft.com/office/officeart/2005/8/layout/hierarchy2"/>
    <dgm:cxn modelId="{1A89AC3B-23E6-4DCA-9F30-B705EF3CDA7E}" type="presOf" srcId="{724BAB7A-B681-4E0C-B7E6-E7CC82EB4400}" destId="{F4432EBD-4BE1-4533-BF66-BA16EB8BB893}" srcOrd="1" destOrd="0" presId="urn:microsoft.com/office/officeart/2005/8/layout/hierarchy2"/>
    <dgm:cxn modelId="{04D75167-D72A-4AEE-AF3E-41C2E2BB86C1}" type="presOf" srcId="{A5E4C1A4-3865-4829-B113-9D175A93F65F}" destId="{E79485AA-2749-4F9B-8235-FFB38FA51BB9}" srcOrd="0" destOrd="0" presId="urn:microsoft.com/office/officeart/2005/8/layout/hierarchy2"/>
    <dgm:cxn modelId="{A7AFBD50-A69E-45F0-BEF1-8C250786B5E1}" type="presOf" srcId="{47BC7446-7B45-4F35-A15C-3C96FB3BF9DF}" destId="{15EBAD38-6882-476D-84D2-4451646F9C9E}" srcOrd="1" destOrd="0" presId="urn:microsoft.com/office/officeart/2005/8/layout/hierarchy2"/>
    <dgm:cxn modelId="{DB232571-A195-4C8B-A2F5-D337D451E8C1}" srcId="{80448546-451C-4EE0-9904-DE3E4C7CCEC5}" destId="{AF4EE086-4A9A-4826-8821-C4090059B334}" srcOrd="0" destOrd="0" parTransId="{47BC7446-7B45-4F35-A15C-3C96FB3BF9DF}" sibTransId="{D81C8968-7D2F-44C7-803A-2CCB9E344579}"/>
    <dgm:cxn modelId="{86B07055-BFA7-4D80-9B19-E778255488F8}" srcId="{80448546-451C-4EE0-9904-DE3E4C7CCEC5}" destId="{66D7BDCB-1021-4F04-A2C2-B71613395FE0}" srcOrd="4" destOrd="0" parTransId="{724BAB7A-B681-4E0C-B7E6-E7CC82EB4400}" sibTransId="{6FDC498F-6AA3-4BE2-86C8-C9F3419260B2}"/>
    <dgm:cxn modelId="{3E95BF87-3DD8-4ECA-93B5-B590A028E643}" srcId="{53F0042F-3B38-487D-A8C0-B8E6369469F9}" destId="{80448546-451C-4EE0-9904-DE3E4C7CCEC5}" srcOrd="0" destOrd="0" parTransId="{D04BB188-B44D-4D36-8D92-C0A6D5B5AD0C}" sibTransId="{A381D93B-9EBD-4895-BC75-92696B563C8F}"/>
    <dgm:cxn modelId="{18B39689-6BBE-47E3-82BF-FD69F74C23BE}" type="presOf" srcId="{B4027660-F092-4B60-9D9E-D1B4276A711B}" destId="{859BAFBC-2DD3-4FF8-979B-F11199254C93}" srcOrd="0" destOrd="0" presId="urn:microsoft.com/office/officeart/2005/8/layout/hierarchy2"/>
    <dgm:cxn modelId="{D3064F8D-3210-4B45-ADB7-A9715F26B21B}" type="presOf" srcId="{B4027660-F092-4B60-9D9E-D1B4276A711B}" destId="{745410FC-DE7C-4898-BBE3-CD59274C9150}" srcOrd="1" destOrd="0" presId="urn:microsoft.com/office/officeart/2005/8/layout/hierarchy2"/>
    <dgm:cxn modelId="{8D830F92-34E6-4289-BF68-4D77565B7B6E}" type="presOf" srcId="{ECA663E4-3F57-423F-8C07-A5BF23E3D283}" destId="{8A0946ED-6B18-42F7-A3FC-B159A0DF3555}" srcOrd="0" destOrd="0" presId="urn:microsoft.com/office/officeart/2005/8/layout/hierarchy2"/>
    <dgm:cxn modelId="{25A70B9C-EF30-4D40-AEFC-60E2EA9420F6}" srcId="{80448546-451C-4EE0-9904-DE3E4C7CCEC5}" destId="{6538453F-EB45-4D1F-91DD-8E1540E2E6AA}" srcOrd="3" destOrd="0" parTransId="{B4027660-F092-4B60-9D9E-D1B4276A711B}" sibTransId="{8287E52F-4BC1-43DA-9CF1-5F1049F7A1F6}"/>
    <dgm:cxn modelId="{9672B3AB-99C4-4664-9986-1747D7C0FF2C}" type="presOf" srcId="{724BAB7A-B681-4E0C-B7E6-E7CC82EB4400}" destId="{D513027D-B10C-4E2A-8039-21ADB25F23D0}" srcOrd="0" destOrd="0" presId="urn:microsoft.com/office/officeart/2005/8/layout/hierarchy2"/>
    <dgm:cxn modelId="{879B4CAE-8DFA-4132-A2FF-B1347D72B1EA}" type="presOf" srcId="{ECA663E4-3F57-423F-8C07-A5BF23E3D283}" destId="{9E0BCCC6-0D56-4081-9FC5-DEC1CD74D248}" srcOrd="1" destOrd="0" presId="urn:microsoft.com/office/officeart/2005/8/layout/hierarchy2"/>
    <dgm:cxn modelId="{3D4EF5B5-A0E2-469E-9462-B8636FA695DA}" type="presOf" srcId="{53F0042F-3B38-487D-A8C0-B8E6369469F9}" destId="{A05C73E2-90B5-4991-8330-6AAF5EE6ED99}" srcOrd="0" destOrd="0" presId="urn:microsoft.com/office/officeart/2005/8/layout/hierarchy2"/>
    <dgm:cxn modelId="{05547DDD-C3FA-4098-839A-901190B5A7C7}" type="presOf" srcId="{1DFC57F1-D64D-4A8A-B4FF-F35A42EE00BD}" destId="{1E3CD59E-3791-4DFA-86CC-9E0C70ACD919}" srcOrd="0" destOrd="0" presId="urn:microsoft.com/office/officeart/2005/8/layout/hierarchy2"/>
    <dgm:cxn modelId="{3C7966E3-FC8B-46DD-937F-A2348EFED434}" type="presOf" srcId="{6538453F-EB45-4D1F-91DD-8E1540E2E6AA}" destId="{5688F07A-565A-4BBB-A236-E538BE27F774}" srcOrd="0" destOrd="0" presId="urn:microsoft.com/office/officeart/2005/8/layout/hierarchy2"/>
    <dgm:cxn modelId="{4EF986E7-44F6-451C-811E-6ED8BA919276}" type="presOf" srcId="{66D7BDCB-1021-4F04-A2C2-B71613395FE0}" destId="{1723ACB3-5B4C-4B8B-B125-2FE50D8E257F}" srcOrd="0" destOrd="0" presId="urn:microsoft.com/office/officeart/2005/8/layout/hierarchy2"/>
    <dgm:cxn modelId="{EEA2B5F5-7BA5-497C-84BE-46D86625F69E}" type="presOf" srcId="{47BC7446-7B45-4F35-A15C-3C96FB3BF9DF}" destId="{9C765350-72ED-4C52-A9E5-91762D60C104}" srcOrd="0" destOrd="0" presId="urn:microsoft.com/office/officeart/2005/8/layout/hierarchy2"/>
    <dgm:cxn modelId="{8E50FA6E-4B31-4B64-A130-54CF888260A2}" type="presParOf" srcId="{A05C73E2-90B5-4991-8330-6AAF5EE6ED99}" destId="{A959F7E9-F6EF-41E3-9177-3F3F6B1B7776}" srcOrd="0" destOrd="0" presId="urn:microsoft.com/office/officeart/2005/8/layout/hierarchy2"/>
    <dgm:cxn modelId="{C050EFEC-309C-4FD5-B77E-9EA85225C1B9}" type="presParOf" srcId="{A959F7E9-F6EF-41E3-9177-3F3F6B1B7776}" destId="{D5A27A8A-BB0D-488E-8EDC-A96CF19BA635}" srcOrd="0" destOrd="0" presId="urn:microsoft.com/office/officeart/2005/8/layout/hierarchy2"/>
    <dgm:cxn modelId="{69EBDA50-FA23-43F5-8435-F04658A1DBFD}" type="presParOf" srcId="{A959F7E9-F6EF-41E3-9177-3F3F6B1B7776}" destId="{E0E78462-C1B4-429A-BBB1-F9EDB547E611}" srcOrd="1" destOrd="0" presId="urn:microsoft.com/office/officeart/2005/8/layout/hierarchy2"/>
    <dgm:cxn modelId="{C7D81823-7ABF-46EC-9F6A-7E1612EC834D}" type="presParOf" srcId="{E0E78462-C1B4-429A-BBB1-F9EDB547E611}" destId="{9C765350-72ED-4C52-A9E5-91762D60C104}" srcOrd="0" destOrd="0" presId="urn:microsoft.com/office/officeart/2005/8/layout/hierarchy2"/>
    <dgm:cxn modelId="{84BED116-8A8C-42F5-A690-0A8D0DAE31D2}" type="presParOf" srcId="{9C765350-72ED-4C52-A9E5-91762D60C104}" destId="{15EBAD38-6882-476D-84D2-4451646F9C9E}" srcOrd="0" destOrd="0" presId="urn:microsoft.com/office/officeart/2005/8/layout/hierarchy2"/>
    <dgm:cxn modelId="{833BE408-0AC5-447D-A18C-0E59162005B1}" type="presParOf" srcId="{E0E78462-C1B4-429A-BBB1-F9EDB547E611}" destId="{E6A2B76E-780D-497E-9E8B-8B8EB7FB9EE8}" srcOrd="1" destOrd="0" presId="urn:microsoft.com/office/officeart/2005/8/layout/hierarchy2"/>
    <dgm:cxn modelId="{86E87910-62F9-4ED0-9849-800410ADEEFC}" type="presParOf" srcId="{E6A2B76E-780D-497E-9E8B-8B8EB7FB9EE8}" destId="{A49AB969-55C7-403F-B4D1-1EB01C01B554}" srcOrd="0" destOrd="0" presId="urn:microsoft.com/office/officeart/2005/8/layout/hierarchy2"/>
    <dgm:cxn modelId="{1B34D34C-D242-4722-BFBF-6159A9BFD541}" type="presParOf" srcId="{E6A2B76E-780D-497E-9E8B-8B8EB7FB9EE8}" destId="{7B2157DC-9E48-4406-A3AD-87C25D705333}" srcOrd="1" destOrd="0" presId="urn:microsoft.com/office/officeart/2005/8/layout/hierarchy2"/>
    <dgm:cxn modelId="{A30FBAC4-BFC1-484F-9E60-DCCADABDF8A2}" type="presParOf" srcId="{E0E78462-C1B4-429A-BBB1-F9EDB547E611}" destId="{E79485AA-2749-4F9B-8235-FFB38FA51BB9}" srcOrd="2" destOrd="0" presId="urn:microsoft.com/office/officeart/2005/8/layout/hierarchy2"/>
    <dgm:cxn modelId="{6A5A6664-B23A-4A1E-8F55-483BBAAA87BE}" type="presParOf" srcId="{E79485AA-2749-4F9B-8235-FFB38FA51BB9}" destId="{27341597-2EEB-452D-BD9E-051E8543ABE2}" srcOrd="0" destOrd="0" presId="urn:microsoft.com/office/officeart/2005/8/layout/hierarchy2"/>
    <dgm:cxn modelId="{2DA5B013-ADF1-4992-99F2-9E8CC550322B}" type="presParOf" srcId="{E0E78462-C1B4-429A-BBB1-F9EDB547E611}" destId="{20C71A44-D546-434D-A362-154ED2814D15}" srcOrd="3" destOrd="0" presId="urn:microsoft.com/office/officeart/2005/8/layout/hierarchy2"/>
    <dgm:cxn modelId="{5AA05996-2ECD-4768-90C9-2E348E8F3AC0}" type="presParOf" srcId="{20C71A44-D546-434D-A362-154ED2814D15}" destId="{1E3CD59E-3791-4DFA-86CC-9E0C70ACD919}" srcOrd="0" destOrd="0" presId="urn:microsoft.com/office/officeart/2005/8/layout/hierarchy2"/>
    <dgm:cxn modelId="{916C2492-29F5-4BF3-8F58-21CDE1E640C7}" type="presParOf" srcId="{20C71A44-D546-434D-A362-154ED2814D15}" destId="{892658EF-4EDF-408B-BB94-739CC784741C}" srcOrd="1" destOrd="0" presId="urn:microsoft.com/office/officeart/2005/8/layout/hierarchy2"/>
    <dgm:cxn modelId="{7ADE4F66-CB71-49D9-AA5E-4C1ED7AD0A54}" type="presParOf" srcId="{E0E78462-C1B4-429A-BBB1-F9EDB547E611}" destId="{8A0946ED-6B18-42F7-A3FC-B159A0DF3555}" srcOrd="4" destOrd="0" presId="urn:microsoft.com/office/officeart/2005/8/layout/hierarchy2"/>
    <dgm:cxn modelId="{BEBE7203-7E7A-4EEC-8E48-B2CDA5575EDE}" type="presParOf" srcId="{8A0946ED-6B18-42F7-A3FC-B159A0DF3555}" destId="{9E0BCCC6-0D56-4081-9FC5-DEC1CD74D248}" srcOrd="0" destOrd="0" presId="urn:microsoft.com/office/officeart/2005/8/layout/hierarchy2"/>
    <dgm:cxn modelId="{911B3EF2-B096-4C82-926B-2885CB6379FA}" type="presParOf" srcId="{E0E78462-C1B4-429A-BBB1-F9EDB547E611}" destId="{DBC9B273-CAFC-4F8D-B60D-3A9A5FBFE0A2}" srcOrd="5" destOrd="0" presId="urn:microsoft.com/office/officeart/2005/8/layout/hierarchy2"/>
    <dgm:cxn modelId="{998B3A19-4F2B-4DAF-9753-DDB00102CD16}" type="presParOf" srcId="{DBC9B273-CAFC-4F8D-B60D-3A9A5FBFE0A2}" destId="{8BBB3C21-7E80-4D21-8593-1FAC02E06473}" srcOrd="0" destOrd="0" presId="urn:microsoft.com/office/officeart/2005/8/layout/hierarchy2"/>
    <dgm:cxn modelId="{6D2C5482-D9AB-4745-9BE5-92331315EBC3}" type="presParOf" srcId="{DBC9B273-CAFC-4F8D-B60D-3A9A5FBFE0A2}" destId="{BC77D905-BD8E-4A30-98A1-56F0F6DEAB89}" srcOrd="1" destOrd="0" presId="urn:microsoft.com/office/officeart/2005/8/layout/hierarchy2"/>
    <dgm:cxn modelId="{73A276E9-719E-47B3-B1DD-C11D6478EB45}" type="presParOf" srcId="{E0E78462-C1B4-429A-BBB1-F9EDB547E611}" destId="{859BAFBC-2DD3-4FF8-979B-F11199254C93}" srcOrd="6" destOrd="0" presId="urn:microsoft.com/office/officeart/2005/8/layout/hierarchy2"/>
    <dgm:cxn modelId="{1E44C80B-041B-4BF6-9C4A-C5A5BB06FF38}" type="presParOf" srcId="{859BAFBC-2DD3-4FF8-979B-F11199254C93}" destId="{745410FC-DE7C-4898-BBE3-CD59274C9150}" srcOrd="0" destOrd="0" presId="urn:microsoft.com/office/officeart/2005/8/layout/hierarchy2"/>
    <dgm:cxn modelId="{640F59FE-46F0-4F54-99C2-910E47727888}" type="presParOf" srcId="{E0E78462-C1B4-429A-BBB1-F9EDB547E611}" destId="{5EEE8F52-ECB9-45E0-B353-5BDD24EE4D95}" srcOrd="7" destOrd="0" presId="urn:microsoft.com/office/officeart/2005/8/layout/hierarchy2"/>
    <dgm:cxn modelId="{1F3054AA-FABF-4E29-A740-222739C368B7}" type="presParOf" srcId="{5EEE8F52-ECB9-45E0-B353-5BDD24EE4D95}" destId="{5688F07A-565A-4BBB-A236-E538BE27F774}" srcOrd="0" destOrd="0" presId="urn:microsoft.com/office/officeart/2005/8/layout/hierarchy2"/>
    <dgm:cxn modelId="{C7253482-A642-4CB0-9B7D-75018224DB35}" type="presParOf" srcId="{5EEE8F52-ECB9-45E0-B353-5BDD24EE4D95}" destId="{D5609228-BE20-4121-9CAF-6213EDCBD6BA}" srcOrd="1" destOrd="0" presId="urn:microsoft.com/office/officeart/2005/8/layout/hierarchy2"/>
    <dgm:cxn modelId="{D07B525D-798D-4CFD-9ADB-7BE632289BE5}" type="presParOf" srcId="{E0E78462-C1B4-429A-BBB1-F9EDB547E611}" destId="{D513027D-B10C-4E2A-8039-21ADB25F23D0}" srcOrd="8" destOrd="0" presId="urn:microsoft.com/office/officeart/2005/8/layout/hierarchy2"/>
    <dgm:cxn modelId="{D99A2DCE-0F7B-4EA4-A737-3BDB3FD34C80}" type="presParOf" srcId="{D513027D-B10C-4E2A-8039-21ADB25F23D0}" destId="{F4432EBD-4BE1-4533-BF66-BA16EB8BB893}" srcOrd="0" destOrd="0" presId="urn:microsoft.com/office/officeart/2005/8/layout/hierarchy2"/>
    <dgm:cxn modelId="{B7BA1D81-A58D-4041-8523-E70F99D17C8A}" type="presParOf" srcId="{E0E78462-C1B4-429A-BBB1-F9EDB547E611}" destId="{46EE7737-6DE7-4209-82AE-ABD5C55A0997}" srcOrd="9" destOrd="0" presId="urn:microsoft.com/office/officeart/2005/8/layout/hierarchy2"/>
    <dgm:cxn modelId="{CCC64B18-8B85-4806-AA92-94DB4FE383E4}" type="presParOf" srcId="{46EE7737-6DE7-4209-82AE-ABD5C55A0997}" destId="{1723ACB3-5B4C-4B8B-B125-2FE50D8E257F}" srcOrd="0" destOrd="0" presId="urn:microsoft.com/office/officeart/2005/8/layout/hierarchy2"/>
    <dgm:cxn modelId="{9E691C30-C54F-49D4-AE82-D71E5E7F1C39}" type="presParOf" srcId="{46EE7737-6DE7-4209-82AE-ABD5C55A0997}" destId="{2EE70081-D8BD-4101-BCC9-2BC346D4CED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F0042F-3B38-487D-A8C0-B8E6369469F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HK" altLang="en-US"/>
        </a:p>
      </dgm:t>
    </dgm:pt>
    <dgm:pt modelId="{916B5684-9B57-4967-8CC2-022B3FE4BA55}">
      <dgm:prSet phldrT="[文字]"/>
      <dgm:spPr/>
      <dgm:t>
        <a:bodyPr/>
        <a:lstStyle/>
        <a:p>
          <a:r>
            <a:rPr lang="en-US" altLang="zh-TW" dirty="0"/>
            <a:t>Position types</a:t>
          </a:r>
          <a:endParaRPr lang="zh-HK" altLang="en-US" dirty="0"/>
        </a:p>
      </dgm:t>
    </dgm:pt>
    <dgm:pt modelId="{CEAD5F56-5790-4F74-AC2A-A4F66642C2CA}" type="parTrans" cxnId="{E295AB31-424B-408B-920C-BC42C5EB5DD2}">
      <dgm:prSet/>
      <dgm:spPr/>
      <dgm:t>
        <a:bodyPr/>
        <a:lstStyle/>
        <a:p>
          <a:endParaRPr lang="zh-HK" altLang="en-US"/>
        </a:p>
      </dgm:t>
    </dgm:pt>
    <dgm:pt modelId="{ABAB69CB-96F3-4FBB-BF11-88CBF59F52D3}" type="sibTrans" cxnId="{E295AB31-424B-408B-920C-BC42C5EB5DD2}">
      <dgm:prSet/>
      <dgm:spPr/>
      <dgm:t>
        <a:bodyPr/>
        <a:lstStyle/>
        <a:p>
          <a:endParaRPr lang="zh-HK" altLang="en-US"/>
        </a:p>
      </dgm:t>
    </dgm:pt>
    <dgm:pt modelId="{8CA827D7-9610-44BA-878F-A148F8CABBD0}">
      <dgm:prSet phldrT="[文字]"/>
      <dgm:spPr/>
      <dgm:t>
        <a:bodyPr/>
        <a:lstStyle/>
        <a:p>
          <a:r>
            <a:rPr lang="en-US" altLang="zh-HK" dirty="0"/>
            <a:t>Post-first insert (after FPP)</a:t>
          </a:r>
          <a:endParaRPr lang="zh-HK" altLang="en-US" dirty="0"/>
        </a:p>
      </dgm:t>
    </dgm:pt>
    <dgm:pt modelId="{1E31F9AE-BB31-48B3-992E-9ACF014FB336}" type="parTrans" cxnId="{5FD0B5D3-00AD-4808-B516-E7820CC1AA13}">
      <dgm:prSet/>
      <dgm:spPr/>
      <dgm:t>
        <a:bodyPr/>
        <a:lstStyle/>
        <a:p>
          <a:endParaRPr lang="zh-HK" altLang="en-US"/>
        </a:p>
      </dgm:t>
    </dgm:pt>
    <dgm:pt modelId="{495B55A3-888A-49C2-B4FE-A08E07AF90E4}" type="sibTrans" cxnId="{5FD0B5D3-00AD-4808-B516-E7820CC1AA13}">
      <dgm:prSet/>
      <dgm:spPr/>
      <dgm:t>
        <a:bodyPr/>
        <a:lstStyle/>
        <a:p>
          <a:endParaRPr lang="zh-HK" altLang="en-US"/>
        </a:p>
      </dgm:t>
    </dgm:pt>
    <dgm:pt modelId="{F9586348-DB03-4DD0-BF17-EC34E3D343F1}">
      <dgm:prSet phldrT="[文字]"/>
      <dgm:spPr/>
      <dgm:t>
        <a:bodyPr/>
        <a:lstStyle/>
        <a:p>
          <a:r>
            <a:rPr lang="en-US" altLang="zh-HK" dirty="0"/>
            <a:t>Non-minimal post-expansion (after SPP)</a:t>
          </a:r>
          <a:endParaRPr lang="zh-HK" altLang="en-US" dirty="0"/>
        </a:p>
      </dgm:t>
    </dgm:pt>
    <dgm:pt modelId="{832A5561-7F16-4064-A2A1-0596967072C2}" type="parTrans" cxnId="{F3D5CC79-F7DF-4366-A8AE-2F58AE1A20A0}">
      <dgm:prSet/>
      <dgm:spPr/>
      <dgm:t>
        <a:bodyPr/>
        <a:lstStyle/>
        <a:p>
          <a:endParaRPr lang="zh-HK" altLang="en-US"/>
        </a:p>
      </dgm:t>
    </dgm:pt>
    <dgm:pt modelId="{EBC66689-EB60-4D30-B8DE-848FA3E93BB2}" type="sibTrans" cxnId="{F3D5CC79-F7DF-4366-A8AE-2F58AE1A20A0}">
      <dgm:prSet/>
      <dgm:spPr/>
      <dgm:t>
        <a:bodyPr/>
        <a:lstStyle/>
        <a:p>
          <a:endParaRPr lang="zh-HK" altLang="en-US"/>
        </a:p>
      </dgm:t>
    </dgm:pt>
    <dgm:pt modelId="{1780F45A-EACF-4B1F-A233-1DC986D77A78}">
      <dgm:prSet phldrT="[文字]"/>
      <dgm:spPr/>
      <dgm:t>
        <a:bodyPr/>
        <a:lstStyle/>
        <a:p>
          <a:r>
            <a:rPr lang="en-US" altLang="zh-HK" dirty="0"/>
            <a:t>Pragmatic types</a:t>
          </a:r>
          <a:endParaRPr lang="zh-HK" altLang="en-US" dirty="0"/>
        </a:p>
      </dgm:t>
    </dgm:pt>
    <dgm:pt modelId="{A2D2CAC9-EA2B-4271-88E9-A7DFD3D8E497}" type="parTrans" cxnId="{2B9F78A7-D4CD-4884-B344-C77D4BDCC188}">
      <dgm:prSet/>
      <dgm:spPr/>
      <dgm:t>
        <a:bodyPr/>
        <a:lstStyle/>
        <a:p>
          <a:endParaRPr lang="zh-HK" altLang="en-US"/>
        </a:p>
      </dgm:t>
    </dgm:pt>
    <dgm:pt modelId="{6EB86BE6-4D19-4D68-AC3D-5417F999C7FC}" type="sibTrans" cxnId="{2B9F78A7-D4CD-4884-B344-C77D4BDCC188}">
      <dgm:prSet/>
      <dgm:spPr/>
      <dgm:t>
        <a:bodyPr/>
        <a:lstStyle/>
        <a:p>
          <a:endParaRPr lang="zh-HK" altLang="en-US"/>
        </a:p>
      </dgm:t>
    </dgm:pt>
    <dgm:pt modelId="{09BFD71F-8243-4301-B500-32AFA2DCA0E6}">
      <dgm:prSet phldrT="[文字]"/>
      <dgm:spPr/>
      <dgm:t>
        <a:bodyPr/>
        <a:lstStyle/>
        <a:p>
          <a:r>
            <a:rPr lang="en-US" altLang="zh-HK" dirty="0"/>
            <a:t>Open request</a:t>
          </a:r>
          <a:endParaRPr lang="zh-HK" altLang="en-US" dirty="0"/>
        </a:p>
      </dgm:t>
    </dgm:pt>
    <dgm:pt modelId="{59D75AAB-AD28-4260-BBDB-00788C9AA08B}" type="parTrans" cxnId="{3EF9830D-61B4-4378-84F4-3B92309B61C4}">
      <dgm:prSet/>
      <dgm:spPr/>
      <dgm:t>
        <a:bodyPr/>
        <a:lstStyle/>
        <a:p>
          <a:endParaRPr lang="zh-HK" altLang="en-US"/>
        </a:p>
      </dgm:t>
    </dgm:pt>
    <dgm:pt modelId="{E2317EAD-639E-4F9B-9C38-6107D6D9CBD5}" type="sibTrans" cxnId="{3EF9830D-61B4-4378-84F4-3B92309B61C4}">
      <dgm:prSet/>
      <dgm:spPr/>
      <dgm:t>
        <a:bodyPr/>
        <a:lstStyle/>
        <a:p>
          <a:endParaRPr lang="zh-HK" altLang="en-US"/>
        </a:p>
      </dgm:t>
    </dgm:pt>
    <dgm:pt modelId="{F03F294F-D7EF-40D6-8400-526536DCBC45}">
      <dgm:prSet phldrT="[文字]"/>
      <dgm:spPr/>
      <dgm:t>
        <a:bodyPr/>
        <a:lstStyle/>
        <a:p>
          <a:r>
            <a:rPr lang="en-US" altLang="zh-HK" dirty="0"/>
            <a:t>Restricted request</a:t>
          </a:r>
          <a:endParaRPr lang="zh-HK" altLang="en-US" dirty="0"/>
        </a:p>
      </dgm:t>
    </dgm:pt>
    <dgm:pt modelId="{03CD17E2-B975-481C-8567-751FBFDBCBDE}" type="parTrans" cxnId="{C3D41A28-F89C-4A1B-B740-454ED023A67E}">
      <dgm:prSet/>
      <dgm:spPr/>
      <dgm:t>
        <a:bodyPr/>
        <a:lstStyle/>
        <a:p>
          <a:endParaRPr lang="zh-HK" altLang="en-US"/>
        </a:p>
      </dgm:t>
    </dgm:pt>
    <dgm:pt modelId="{30820D7F-A429-4C9E-955E-9030D01B01E3}" type="sibTrans" cxnId="{C3D41A28-F89C-4A1B-B740-454ED023A67E}">
      <dgm:prSet/>
      <dgm:spPr/>
      <dgm:t>
        <a:bodyPr/>
        <a:lstStyle/>
        <a:p>
          <a:endParaRPr lang="zh-HK" altLang="en-US"/>
        </a:p>
      </dgm:t>
    </dgm:pt>
    <dgm:pt modelId="{678A6A62-9139-470B-8D08-5B16D3295DCF}">
      <dgm:prSet phldrT="[文字]"/>
      <dgm:spPr/>
      <dgm:t>
        <a:bodyPr/>
        <a:lstStyle/>
        <a:p>
          <a:r>
            <a:rPr lang="en-US" altLang="zh-HK" dirty="0"/>
            <a:t>Restricted offer</a:t>
          </a:r>
          <a:endParaRPr lang="zh-HK" altLang="en-US" dirty="0"/>
        </a:p>
      </dgm:t>
    </dgm:pt>
    <dgm:pt modelId="{65CFE5FD-E22F-429B-A194-536FB5245946}" type="parTrans" cxnId="{0EAEA7B6-5016-45BE-9D23-00A658311E22}">
      <dgm:prSet/>
      <dgm:spPr/>
      <dgm:t>
        <a:bodyPr/>
        <a:lstStyle/>
        <a:p>
          <a:endParaRPr lang="zh-HK" altLang="en-US"/>
        </a:p>
      </dgm:t>
    </dgm:pt>
    <dgm:pt modelId="{41753A4B-3760-4900-B111-51F398D96C75}" type="sibTrans" cxnId="{0EAEA7B6-5016-45BE-9D23-00A658311E22}">
      <dgm:prSet/>
      <dgm:spPr/>
      <dgm:t>
        <a:bodyPr/>
        <a:lstStyle/>
        <a:p>
          <a:endParaRPr lang="zh-HK" altLang="en-US"/>
        </a:p>
      </dgm:t>
    </dgm:pt>
    <dgm:pt modelId="{A05C73E2-90B5-4991-8330-6AAF5EE6ED99}" type="pres">
      <dgm:prSet presAssocID="{53F0042F-3B38-487D-A8C0-B8E6369469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A56E0B-D6E2-443D-B9B6-620E7C011ECF}" type="pres">
      <dgm:prSet presAssocID="{916B5684-9B57-4967-8CC2-022B3FE4BA55}" presName="root1" presStyleCnt="0"/>
      <dgm:spPr/>
    </dgm:pt>
    <dgm:pt modelId="{E6C1D3FE-2B8B-4AC8-B1D6-0FACF98990AC}" type="pres">
      <dgm:prSet presAssocID="{916B5684-9B57-4967-8CC2-022B3FE4BA55}" presName="LevelOneTextNode" presStyleLbl="node0" presStyleIdx="0" presStyleCnt="2">
        <dgm:presLayoutVars>
          <dgm:chPref val="3"/>
        </dgm:presLayoutVars>
      </dgm:prSet>
      <dgm:spPr/>
    </dgm:pt>
    <dgm:pt modelId="{EA4D1939-B75E-4CFC-97DA-EB5658ED3CD2}" type="pres">
      <dgm:prSet presAssocID="{916B5684-9B57-4967-8CC2-022B3FE4BA55}" presName="level2hierChild" presStyleCnt="0"/>
      <dgm:spPr/>
    </dgm:pt>
    <dgm:pt modelId="{9AF01D7A-C5A3-4655-9B9A-1513AFBF3BB8}" type="pres">
      <dgm:prSet presAssocID="{1E31F9AE-BB31-48B3-992E-9ACF014FB336}" presName="conn2-1" presStyleLbl="parChTrans1D2" presStyleIdx="0" presStyleCnt="5"/>
      <dgm:spPr/>
    </dgm:pt>
    <dgm:pt modelId="{B2BE5F4D-FF1F-48DC-8745-4A98223241AA}" type="pres">
      <dgm:prSet presAssocID="{1E31F9AE-BB31-48B3-992E-9ACF014FB336}" presName="connTx" presStyleLbl="parChTrans1D2" presStyleIdx="0" presStyleCnt="5"/>
      <dgm:spPr/>
    </dgm:pt>
    <dgm:pt modelId="{179553BC-8FAF-4193-9BD0-7A80F58E3451}" type="pres">
      <dgm:prSet presAssocID="{8CA827D7-9610-44BA-878F-A148F8CABBD0}" presName="root2" presStyleCnt="0"/>
      <dgm:spPr/>
    </dgm:pt>
    <dgm:pt modelId="{9CFA56C0-B6FA-48C5-AE05-5907AB1E7CD8}" type="pres">
      <dgm:prSet presAssocID="{8CA827D7-9610-44BA-878F-A148F8CABBD0}" presName="LevelTwoTextNode" presStyleLbl="node2" presStyleIdx="0" presStyleCnt="5">
        <dgm:presLayoutVars>
          <dgm:chPref val="3"/>
        </dgm:presLayoutVars>
      </dgm:prSet>
      <dgm:spPr/>
    </dgm:pt>
    <dgm:pt modelId="{04FBB5C7-AD9F-4AD1-9273-6CC82810B97E}" type="pres">
      <dgm:prSet presAssocID="{8CA827D7-9610-44BA-878F-A148F8CABBD0}" presName="level3hierChild" presStyleCnt="0"/>
      <dgm:spPr/>
    </dgm:pt>
    <dgm:pt modelId="{565F9010-8C36-4A89-8E3D-B5AFA3B5616A}" type="pres">
      <dgm:prSet presAssocID="{832A5561-7F16-4064-A2A1-0596967072C2}" presName="conn2-1" presStyleLbl="parChTrans1D2" presStyleIdx="1" presStyleCnt="5"/>
      <dgm:spPr/>
    </dgm:pt>
    <dgm:pt modelId="{81384049-6C73-417A-AE19-8905088BCB41}" type="pres">
      <dgm:prSet presAssocID="{832A5561-7F16-4064-A2A1-0596967072C2}" presName="connTx" presStyleLbl="parChTrans1D2" presStyleIdx="1" presStyleCnt="5"/>
      <dgm:spPr/>
    </dgm:pt>
    <dgm:pt modelId="{84BA753C-C485-4B36-B2E9-06554E0DE787}" type="pres">
      <dgm:prSet presAssocID="{F9586348-DB03-4DD0-BF17-EC34E3D343F1}" presName="root2" presStyleCnt="0"/>
      <dgm:spPr/>
    </dgm:pt>
    <dgm:pt modelId="{DB9A5E55-4FF6-446C-8B81-E17415696B02}" type="pres">
      <dgm:prSet presAssocID="{F9586348-DB03-4DD0-BF17-EC34E3D343F1}" presName="LevelTwoTextNode" presStyleLbl="node2" presStyleIdx="1" presStyleCnt="5">
        <dgm:presLayoutVars>
          <dgm:chPref val="3"/>
        </dgm:presLayoutVars>
      </dgm:prSet>
      <dgm:spPr/>
    </dgm:pt>
    <dgm:pt modelId="{E0C2A92E-1DB4-417D-A6F1-E183B481CEA8}" type="pres">
      <dgm:prSet presAssocID="{F9586348-DB03-4DD0-BF17-EC34E3D343F1}" presName="level3hierChild" presStyleCnt="0"/>
      <dgm:spPr/>
    </dgm:pt>
    <dgm:pt modelId="{B69C32D5-0690-419B-A5D5-A36ACF835118}" type="pres">
      <dgm:prSet presAssocID="{1780F45A-EACF-4B1F-A233-1DC986D77A78}" presName="root1" presStyleCnt="0"/>
      <dgm:spPr/>
    </dgm:pt>
    <dgm:pt modelId="{E8E00F3A-2B1F-4EDF-957C-38F34FA1EC00}" type="pres">
      <dgm:prSet presAssocID="{1780F45A-EACF-4B1F-A233-1DC986D77A78}" presName="LevelOneTextNode" presStyleLbl="node0" presStyleIdx="1" presStyleCnt="2">
        <dgm:presLayoutVars>
          <dgm:chPref val="3"/>
        </dgm:presLayoutVars>
      </dgm:prSet>
      <dgm:spPr/>
    </dgm:pt>
    <dgm:pt modelId="{C9E268B6-5D0B-46D1-BAFA-740574E96865}" type="pres">
      <dgm:prSet presAssocID="{1780F45A-EACF-4B1F-A233-1DC986D77A78}" presName="level2hierChild" presStyleCnt="0"/>
      <dgm:spPr/>
    </dgm:pt>
    <dgm:pt modelId="{D2676DC4-E751-4B33-BE94-46224B35EFDD}" type="pres">
      <dgm:prSet presAssocID="{59D75AAB-AD28-4260-BBDB-00788C9AA08B}" presName="conn2-1" presStyleLbl="parChTrans1D2" presStyleIdx="2" presStyleCnt="5"/>
      <dgm:spPr/>
    </dgm:pt>
    <dgm:pt modelId="{3E15794A-B86E-4B78-B0F1-EAEBB439B91E}" type="pres">
      <dgm:prSet presAssocID="{59D75AAB-AD28-4260-BBDB-00788C9AA08B}" presName="connTx" presStyleLbl="parChTrans1D2" presStyleIdx="2" presStyleCnt="5"/>
      <dgm:spPr/>
    </dgm:pt>
    <dgm:pt modelId="{4F62A8D5-6E5D-4B0E-B567-40D222EE4FBA}" type="pres">
      <dgm:prSet presAssocID="{09BFD71F-8243-4301-B500-32AFA2DCA0E6}" presName="root2" presStyleCnt="0"/>
      <dgm:spPr/>
    </dgm:pt>
    <dgm:pt modelId="{DBC9E4C5-1C01-4802-9D3E-C100F73C209B}" type="pres">
      <dgm:prSet presAssocID="{09BFD71F-8243-4301-B500-32AFA2DCA0E6}" presName="LevelTwoTextNode" presStyleLbl="node2" presStyleIdx="2" presStyleCnt="5">
        <dgm:presLayoutVars>
          <dgm:chPref val="3"/>
        </dgm:presLayoutVars>
      </dgm:prSet>
      <dgm:spPr/>
    </dgm:pt>
    <dgm:pt modelId="{9C1404DD-8A39-4F7F-A12B-F5F93AC5AAFF}" type="pres">
      <dgm:prSet presAssocID="{09BFD71F-8243-4301-B500-32AFA2DCA0E6}" presName="level3hierChild" presStyleCnt="0"/>
      <dgm:spPr/>
    </dgm:pt>
    <dgm:pt modelId="{1EDB4E3C-A10B-4C23-9C08-F89FE590E33E}" type="pres">
      <dgm:prSet presAssocID="{03CD17E2-B975-481C-8567-751FBFDBCBDE}" presName="conn2-1" presStyleLbl="parChTrans1D2" presStyleIdx="3" presStyleCnt="5"/>
      <dgm:spPr/>
    </dgm:pt>
    <dgm:pt modelId="{C1C97619-BB08-4ABD-A35D-19F3E5B3BB7C}" type="pres">
      <dgm:prSet presAssocID="{03CD17E2-B975-481C-8567-751FBFDBCBDE}" presName="connTx" presStyleLbl="parChTrans1D2" presStyleIdx="3" presStyleCnt="5"/>
      <dgm:spPr/>
    </dgm:pt>
    <dgm:pt modelId="{291541EB-BC0C-42EC-B0F4-87F64AFE9865}" type="pres">
      <dgm:prSet presAssocID="{F03F294F-D7EF-40D6-8400-526536DCBC45}" presName="root2" presStyleCnt="0"/>
      <dgm:spPr/>
    </dgm:pt>
    <dgm:pt modelId="{C9D12164-DF0B-4BB1-80CA-A920C5AECD53}" type="pres">
      <dgm:prSet presAssocID="{F03F294F-D7EF-40D6-8400-526536DCBC45}" presName="LevelTwoTextNode" presStyleLbl="node2" presStyleIdx="3" presStyleCnt="5">
        <dgm:presLayoutVars>
          <dgm:chPref val="3"/>
        </dgm:presLayoutVars>
      </dgm:prSet>
      <dgm:spPr/>
    </dgm:pt>
    <dgm:pt modelId="{3C3C42FE-BC3F-4118-9F7A-581055A7EC6E}" type="pres">
      <dgm:prSet presAssocID="{F03F294F-D7EF-40D6-8400-526536DCBC45}" presName="level3hierChild" presStyleCnt="0"/>
      <dgm:spPr/>
    </dgm:pt>
    <dgm:pt modelId="{530D5F99-A709-4575-94CC-7F21B715D19D}" type="pres">
      <dgm:prSet presAssocID="{65CFE5FD-E22F-429B-A194-536FB5245946}" presName="conn2-1" presStyleLbl="parChTrans1D2" presStyleIdx="4" presStyleCnt="5"/>
      <dgm:spPr/>
    </dgm:pt>
    <dgm:pt modelId="{CCF49530-5003-4A8C-80DA-E4A3C07DDDCC}" type="pres">
      <dgm:prSet presAssocID="{65CFE5FD-E22F-429B-A194-536FB5245946}" presName="connTx" presStyleLbl="parChTrans1D2" presStyleIdx="4" presStyleCnt="5"/>
      <dgm:spPr/>
    </dgm:pt>
    <dgm:pt modelId="{E5C70F8D-4986-42E1-803F-320F2450BE6C}" type="pres">
      <dgm:prSet presAssocID="{678A6A62-9139-470B-8D08-5B16D3295DCF}" presName="root2" presStyleCnt="0"/>
      <dgm:spPr/>
    </dgm:pt>
    <dgm:pt modelId="{A46969D9-73DF-429E-8DFB-5491CD6B29B3}" type="pres">
      <dgm:prSet presAssocID="{678A6A62-9139-470B-8D08-5B16D3295DCF}" presName="LevelTwoTextNode" presStyleLbl="node2" presStyleIdx="4" presStyleCnt="5">
        <dgm:presLayoutVars>
          <dgm:chPref val="3"/>
        </dgm:presLayoutVars>
      </dgm:prSet>
      <dgm:spPr/>
    </dgm:pt>
    <dgm:pt modelId="{BF3C22C9-69BE-459E-A9F2-7E581495E2A6}" type="pres">
      <dgm:prSet presAssocID="{678A6A62-9139-470B-8D08-5B16D3295DCF}" presName="level3hierChild" presStyleCnt="0"/>
      <dgm:spPr/>
    </dgm:pt>
  </dgm:ptLst>
  <dgm:cxnLst>
    <dgm:cxn modelId="{3EF9830D-61B4-4378-84F4-3B92309B61C4}" srcId="{1780F45A-EACF-4B1F-A233-1DC986D77A78}" destId="{09BFD71F-8243-4301-B500-32AFA2DCA0E6}" srcOrd="0" destOrd="0" parTransId="{59D75AAB-AD28-4260-BBDB-00788C9AA08B}" sibTransId="{E2317EAD-639E-4F9B-9C38-6107D6D9CBD5}"/>
    <dgm:cxn modelId="{D3F67519-37D9-45EA-A9A2-1FF3F8B37367}" type="presOf" srcId="{832A5561-7F16-4064-A2A1-0596967072C2}" destId="{565F9010-8C36-4A89-8E3D-B5AFA3B5616A}" srcOrd="0" destOrd="0" presId="urn:microsoft.com/office/officeart/2005/8/layout/hierarchy2"/>
    <dgm:cxn modelId="{F24A6224-7A82-4C23-9DD4-C37AF73556AB}" type="presOf" srcId="{59D75AAB-AD28-4260-BBDB-00788C9AA08B}" destId="{3E15794A-B86E-4B78-B0F1-EAEBB439B91E}" srcOrd="1" destOrd="0" presId="urn:microsoft.com/office/officeart/2005/8/layout/hierarchy2"/>
    <dgm:cxn modelId="{A6D6B727-CFD8-4A0F-AA28-943390B53507}" type="presOf" srcId="{1E31F9AE-BB31-48B3-992E-9ACF014FB336}" destId="{B2BE5F4D-FF1F-48DC-8745-4A98223241AA}" srcOrd="1" destOrd="0" presId="urn:microsoft.com/office/officeart/2005/8/layout/hierarchy2"/>
    <dgm:cxn modelId="{C3D41A28-F89C-4A1B-B740-454ED023A67E}" srcId="{1780F45A-EACF-4B1F-A233-1DC986D77A78}" destId="{F03F294F-D7EF-40D6-8400-526536DCBC45}" srcOrd="1" destOrd="0" parTransId="{03CD17E2-B975-481C-8567-751FBFDBCBDE}" sibTransId="{30820D7F-A429-4C9E-955E-9030D01B01E3}"/>
    <dgm:cxn modelId="{FCCDD22C-6BDA-4117-A9A1-F3068BB16EB2}" type="presOf" srcId="{03CD17E2-B975-481C-8567-751FBFDBCBDE}" destId="{C1C97619-BB08-4ABD-A35D-19F3E5B3BB7C}" srcOrd="1" destOrd="0" presId="urn:microsoft.com/office/officeart/2005/8/layout/hierarchy2"/>
    <dgm:cxn modelId="{E295AB31-424B-408B-920C-BC42C5EB5DD2}" srcId="{53F0042F-3B38-487D-A8C0-B8E6369469F9}" destId="{916B5684-9B57-4967-8CC2-022B3FE4BA55}" srcOrd="0" destOrd="0" parTransId="{CEAD5F56-5790-4F74-AC2A-A4F66642C2CA}" sibTransId="{ABAB69CB-96F3-4FBB-BF11-88CBF59F52D3}"/>
    <dgm:cxn modelId="{C8BECB38-CD77-4604-B472-53EEE0D3D4A0}" type="presOf" srcId="{F9586348-DB03-4DD0-BF17-EC34E3D343F1}" destId="{DB9A5E55-4FF6-446C-8B81-E17415696B02}" srcOrd="0" destOrd="0" presId="urn:microsoft.com/office/officeart/2005/8/layout/hierarchy2"/>
    <dgm:cxn modelId="{F599BA5D-C49C-4E66-8E7A-96C428811B08}" type="presOf" srcId="{59D75AAB-AD28-4260-BBDB-00788C9AA08B}" destId="{D2676DC4-E751-4B33-BE94-46224B35EFDD}" srcOrd="0" destOrd="0" presId="urn:microsoft.com/office/officeart/2005/8/layout/hierarchy2"/>
    <dgm:cxn modelId="{87E3275F-2442-4868-BE24-A0067E88BEF7}" type="presOf" srcId="{832A5561-7F16-4064-A2A1-0596967072C2}" destId="{81384049-6C73-417A-AE19-8905088BCB41}" srcOrd="1" destOrd="0" presId="urn:microsoft.com/office/officeart/2005/8/layout/hierarchy2"/>
    <dgm:cxn modelId="{78A40161-1231-4C15-A57B-EF6647FAB79B}" type="presOf" srcId="{678A6A62-9139-470B-8D08-5B16D3295DCF}" destId="{A46969D9-73DF-429E-8DFB-5491CD6B29B3}" srcOrd="0" destOrd="0" presId="urn:microsoft.com/office/officeart/2005/8/layout/hierarchy2"/>
    <dgm:cxn modelId="{F3D5CC79-F7DF-4366-A8AE-2F58AE1A20A0}" srcId="{916B5684-9B57-4967-8CC2-022B3FE4BA55}" destId="{F9586348-DB03-4DD0-BF17-EC34E3D343F1}" srcOrd="1" destOrd="0" parTransId="{832A5561-7F16-4064-A2A1-0596967072C2}" sibTransId="{EBC66689-EB60-4D30-B8DE-848FA3E93BB2}"/>
    <dgm:cxn modelId="{7776FF81-456E-4AD2-84B4-A95C4346A6CC}" type="presOf" srcId="{1780F45A-EACF-4B1F-A233-1DC986D77A78}" destId="{E8E00F3A-2B1F-4EDF-957C-38F34FA1EC00}" srcOrd="0" destOrd="0" presId="urn:microsoft.com/office/officeart/2005/8/layout/hierarchy2"/>
    <dgm:cxn modelId="{2B9F78A7-D4CD-4884-B344-C77D4BDCC188}" srcId="{53F0042F-3B38-487D-A8C0-B8E6369469F9}" destId="{1780F45A-EACF-4B1F-A233-1DC986D77A78}" srcOrd="1" destOrd="0" parTransId="{A2D2CAC9-EA2B-4271-88E9-A7DFD3D8E497}" sibTransId="{6EB86BE6-4D19-4D68-AC3D-5417F999C7FC}"/>
    <dgm:cxn modelId="{10F7C4AF-783A-49F5-9961-200E44AA3434}" type="presOf" srcId="{09BFD71F-8243-4301-B500-32AFA2DCA0E6}" destId="{DBC9E4C5-1C01-4802-9D3E-C100F73C209B}" srcOrd="0" destOrd="0" presId="urn:microsoft.com/office/officeart/2005/8/layout/hierarchy2"/>
    <dgm:cxn modelId="{A3C512B0-BC52-4F2B-AC0F-D003550E2D71}" type="presOf" srcId="{916B5684-9B57-4967-8CC2-022B3FE4BA55}" destId="{E6C1D3FE-2B8B-4AC8-B1D6-0FACF98990AC}" srcOrd="0" destOrd="0" presId="urn:microsoft.com/office/officeart/2005/8/layout/hierarchy2"/>
    <dgm:cxn modelId="{3D4EF5B5-A0E2-469E-9462-B8636FA695DA}" type="presOf" srcId="{53F0042F-3B38-487D-A8C0-B8E6369469F9}" destId="{A05C73E2-90B5-4991-8330-6AAF5EE6ED99}" srcOrd="0" destOrd="0" presId="urn:microsoft.com/office/officeart/2005/8/layout/hierarchy2"/>
    <dgm:cxn modelId="{0EAEA7B6-5016-45BE-9D23-00A658311E22}" srcId="{1780F45A-EACF-4B1F-A233-1DC986D77A78}" destId="{678A6A62-9139-470B-8D08-5B16D3295DCF}" srcOrd="2" destOrd="0" parTransId="{65CFE5FD-E22F-429B-A194-536FB5245946}" sibTransId="{41753A4B-3760-4900-B111-51F398D96C75}"/>
    <dgm:cxn modelId="{E60101CB-BF7E-417B-87E5-6AA1C487F79A}" type="presOf" srcId="{65CFE5FD-E22F-429B-A194-536FB5245946}" destId="{CCF49530-5003-4A8C-80DA-E4A3C07DDDCC}" srcOrd="1" destOrd="0" presId="urn:microsoft.com/office/officeart/2005/8/layout/hierarchy2"/>
    <dgm:cxn modelId="{6AAA30D2-E9D1-400B-80DA-B98BE0505CA0}" type="presOf" srcId="{8CA827D7-9610-44BA-878F-A148F8CABBD0}" destId="{9CFA56C0-B6FA-48C5-AE05-5907AB1E7CD8}" srcOrd="0" destOrd="0" presId="urn:microsoft.com/office/officeart/2005/8/layout/hierarchy2"/>
    <dgm:cxn modelId="{5FD0B5D3-00AD-4808-B516-E7820CC1AA13}" srcId="{916B5684-9B57-4967-8CC2-022B3FE4BA55}" destId="{8CA827D7-9610-44BA-878F-A148F8CABBD0}" srcOrd="0" destOrd="0" parTransId="{1E31F9AE-BB31-48B3-992E-9ACF014FB336}" sibTransId="{495B55A3-888A-49C2-B4FE-A08E07AF90E4}"/>
    <dgm:cxn modelId="{8BCA08D6-8DCB-4C66-84C2-007E94462980}" type="presOf" srcId="{65CFE5FD-E22F-429B-A194-536FB5245946}" destId="{530D5F99-A709-4575-94CC-7F21B715D19D}" srcOrd="0" destOrd="0" presId="urn:microsoft.com/office/officeart/2005/8/layout/hierarchy2"/>
    <dgm:cxn modelId="{AF95B1DE-6B85-47F8-A12C-6D5BD8359D6F}" type="presOf" srcId="{03CD17E2-B975-481C-8567-751FBFDBCBDE}" destId="{1EDB4E3C-A10B-4C23-9C08-F89FE590E33E}" srcOrd="0" destOrd="0" presId="urn:microsoft.com/office/officeart/2005/8/layout/hierarchy2"/>
    <dgm:cxn modelId="{83BFACF8-D635-423C-A2FE-3EA35ED49EBE}" type="presOf" srcId="{F03F294F-D7EF-40D6-8400-526536DCBC45}" destId="{C9D12164-DF0B-4BB1-80CA-A920C5AECD53}" srcOrd="0" destOrd="0" presId="urn:microsoft.com/office/officeart/2005/8/layout/hierarchy2"/>
    <dgm:cxn modelId="{4AC2BBFE-033E-4973-9B6D-6A575CD4041C}" type="presOf" srcId="{1E31F9AE-BB31-48B3-992E-9ACF014FB336}" destId="{9AF01D7A-C5A3-4655-9B9A-1513AFBF3BB8}" srcOrd="0" destOrd="0" presId="urn:microsoft.com/office/officeart/2005/8/layout/hierarchy2"/>
    <dgm:cxn modelId="{1A22930C-28EA-439D-84A0-57BBCC5A0345}" type="presParOf" srcId="{A05C73E2-90B5-4991-8330-6AAF5EE6ED99}" destId="{6CA56E0B-D6E2-443D-B9B6-620E7C011ECF}" srcOrd="0" destOrd="0" presId="urn:microsoft.com/office/officeart/2005/8/layout/hierarchy2"/>
    <dgm:cxn modelId="{69851604-3990-4E71-8E5B-23862D6303FD}" type="presParOf" srcId="{6CA56E0B-D6E2-443D-B9B6-620E7C011ECF}" destId="{E6C1D3FE-2B8B-4AC8-B1D6-0FACF98990AC}" srcOrd="0" destOrd="0" presId="urn:microsoft.com/office/officeart/2005/8/layout/hierarchy2"/>
    <dgm:cxn modelId="{A9546B2B-0C93-40B1-A920-61C643773B34}" type="presParOf" srcId="{6CA56E0B-D6E2-443D-B9B6-620E7C011ECF}" destId="{EA4D1939-B75E-4CFC-97DA-EB5658ED3CD2}" srcOrd="1" destOrd="0" presId="urn:microsoft.com/office/officeart/2005/8/layout/hierarchy2"/>
    <dgm:cxn modelId="{A5BC9387-B9B8-45DB-B332-8B2DB2308AF8}" type="presParOf" srcId="{EA4D1939-B75E-4CFC-97DA-EB5658ED3CD2}" destId="{9AF01D7A-C5A3-4655-9B9A-1513AFBF3BB8}" srcOrd="0" destOrd="0" presId="urn:microsoft.com/office/officeart/2005/8/layout/hierarchy2"/>
    <dgm:cxn modelId="{1B3E6FE4-9B95-4CB0-9FFE-AEE4A0902DDA}" type="presParOf" srcId="{9AF01D7A-C5A3-4655-9B9A-1513AFBF3BB8}" destId="{B2BE5F4D-FF1F-48DC-8745-4A98223241AA}" srcOrd="0" destOrd="0" presId="urn:microsoft.com/office/officeart/2005/8/layout/hierarchy2"/>
    <dgm:cxn modelId="{7778D5AB-7308-43C7-B5F9-C7FE8FC4F3D3}" type="presParOf" srcId="{EA4D1939-B75E-4CFC-97DA-EB5658ED3CD2}" destId="{179553BC-8FAF-4193-9BD0-7A80F58E3451}" srcOrd="1" destOrd="0" presId="urn:microsoft.com/office/officeart/2005/8/layout/hierarchy2"/>
    <dgm:cxn modelId="{25E09BDD-797A-4F82-8AE3-81BD49645B84}" type="presParOf" srcId="{179553BC-8FAF-4193-9BD0-7A80F58E3451}" destId="{9CFA56C0-B6FA-48C5-AE05-5907AB1E7CD8}" srcOrd="0" destOrd="0" presId="urn:microsoft.com/office/officeart/2005/8/layout/hierarchy2"/>
    <dgm:cxn modelId="{7213622A-AFD0-400F-9217-2FC44E42D2ED}" type="presParOf" srcId="{179553BC-8FAF-4193-9BD0-7A80F58E3451}" destId="{04FBB5C7-AD9F-4AD1-9273-6CC82810B97E}" srcOrd="1" destOrd="0" presId="urn:microsoft.com/office/officeart/2005/8/layout/hierarchy2"/>
    <dgm:cxn modelId="{0A5B0B04-1BDE-4EAE-9C46-95049C330822}" type="presParOf" srcId="{EA4D1939-B75E-4CFC-97DA-EB5658ED3CD2}" destId="{565F9010-8C36-4A89-8E3D-B5AFA3B5616A}" srcOrd="2" destOrd="0" presId="urn:microsoft.com/office/officeart/2005/8/layout/hierarchy2"/>
    <dgm:cxn modelId="{0E144F40-28BB-4C2A-88D1-8F46C7B080F0}" type="presParOf" srcId="{565F9010-8C36-4A89-8E3D-B5AFA3B5616A}" destId="{81384049-6C73-417A-AE19-8905088BCB41}" srcOrd="0" destOrd="0" presId="urn:microsoft.com/office/officeart/2005/8/layout/hierarchy2"/>
    <dgm:cxn modelId="{D35D5F5D-D0CD-4020-80E0-295025EAD26E}" type="presParOf" srcId="{EA4D1939-B75E-4CFC-97DA-EB5658ED3CD2}" destId="{84BA753C-C485-4B36-B2E9-06554E0DE787}" srcOrd="3" destOrd="0" presId="urn:microsoft.com/office/officeart/2005/8/layout/hierarchy2"/>
    <dgm:cxn modelId="{6F145991-822A-4A78-8A40-6692DFB76A3B}" type="presParOf" srcId="{84BA753C-C485-4B36-B2E9-06554E0DE787}" destId="{DB9A5E55-4FF6-446C-8B81-E17415696B02}" srcOrd="0" destOrd="0" presId="urn:microsoft.com/office/officeart/2005/8/layout/hierarchy2"/>
    <dgm:cxn modelId="{1E5EF624-6C9E-4F03-8B83-E95F0EBB2E40}" type="presParOf" srcId="{84BA753C-C485-4B36-B2E9-06554E0DE787}" destId="{E0C2A92E-1DB4-417D-A6F1-E183B481CEA8}" srcOrd="1" destOrd="0" presId="urn:microsoft.com/office/officeart/2005/8/layout/hierarchy2"/>
    <dgm:cxn modelId="{B2E7BF38-0A4D-4D0C-B20A-1F52B842E4C0}" type="presParOf" srcId="{A05C73E2-90B5-4991-8330-6AAF5EE6ED99}" destId="{B69C32D5-0690-419B-A5D5-A36ACF835118}" srcOrd="1" destOrd="0" presId="urn:microsoft.com/office/officeart/2005/8/layout/hierarchy2"/>
    <dgm:cxn modelId="{5E338307-0E73-405D-9561-4A455492B244}" type="presParOf" srcId="{B69C32D5-0690-419B-A5D5-A36ACF835118}" destId="{E8E00F3A-2B1F-4EDF-957C-38F34FA1EC00}" srcOrd="0" destOrd="0" presId="urn:microsoft.com/office/officeart/2005/8/layout/hierarchy2"/>
    <dgm:cxn modelId="{C37F4D45-7949-4B8F-86D0-33475529CC98}" type="presParOf" srcId="{B69C32D5-0690-419B-A5D5-A36ACF835118}" destId="{C9E268B6-5D0B-46D1-BAFA-740574E96865}" srcOrd="1" destOrd="0" presId="urn:microsoft.com/office/officeart/2005/8/layout/hierarchy2"/>
    <dgm:cxn modelId="{0D55BDF8-0505-4052-8DB2-29430D37054C}" type="presParOf" srcId="{C9E268B6-5D0B-46D1-BAFA-740574E96865}" destId="{D2676DC4-E751-4B33-BE94-46224B35EFDD}" srcOrd="0" destOrd="0" presId="urn:microsoft.com/office/officeart/2005/8/layout/hierarchy2"/>
    <dgm:cxn modelId="{5AB63B02-66E4-4035-9290-22AE9D851503}" type="presParOf" srcId="{D2676DC4-E751-4B33-BE94-46224B35EFDD}" destId="{3E15794A-B86E-4B78-B0F1-EAEBB439B91E}" srcOrd="0" destOrd="0" presId="urn:microsoft.com/office/officeart/2005/8/layout/hierarchy2"/>
    <dgm:cxn modelId="{723E5319-3D37-4325-8838-72E5E320F4D7}" type="presParOf" srcId="{C9E268B6-5D0B-46D1-BAFA-740574E96865}" destId="{4F62A8D5-6E5D-4B0E-B567-40D222EE4FBA}" srcOrd="1" destOrd="0" presId="urn:microsoft.com/office/officeart/2005/8/layout/hierarchy2"/>
    <dgm:cxn modelId="{D03F751E-9B77-4FDE-8D86-C89C5AD931B9}" type="presParOf" srcId="{4F62A8D5-6E5D-4B0E-B567-40D222EE4FBA}" destId="{DBC9E4C5-1C01-4802-9D3E-C100F73C209B}" srcOrd="0" destOrd="0" presId="urn:microsoft.com/office/officeart/2005/8/layout/hierarchy2"/>
    <dgm:cxn modelId="{9D9C8394-1050-49D5-B86D-91033496AA41}" type="presParOf" srcId="{4F62A8D5-6E5D-4B0E-B567-40D222EE4FBA}" destId="{9C1404DD-8A39-4F7F-A12B-F5F93AC5AAFF}" srcOrd="1" destOrd="0" presId="urn:microsoft.com/office/officeart/2005/8/layout/hierarchy2"/>
    <dgm:cxn modelId="{F6D037C3-764F-4FBC-83E9-ABA45B7E9484}" type="presParOf" srcId="{C9E268B6-5D0B-46D1-BAFA-740574E96865}" destId="{1EDB4E3C-A10B-4C23-9C08-F89FE590E33E}" srcOrd="2" destOrd="0" presId="urn:microsoft.com/office/officeart/2005/8/layout/hierarchy2"/>
    <dgm:cxn modelId="{7D682024-1790-4028-899C-0A8E2C4BED58}" type="presParOf" srcId="{1EDB4E3C-A10B-4C23-9C08-F89FE590E33E}" destId="{C1C97619-BB08-4ABD-A35D-19F3E5B3BB7C}" srcOrd="0" destOrd="0" presId="urn:microsoft.com/office/officeart/2005/8/layout/hierarchy2"/>
    <dgm:cxn modelId="{7EC1BF5B-1882-406E-813E-A79301653A20}" type="presParOf" srcId="{C9E268B6-5D0B-46D1-BAFA-740574E96865}" destId="{291541EB-BC0C-42EC-B0F4-87F64AFE9865}" srcOrd="3" destOrd="0" presId="urn:microsoft.com/office/officeart/2005/8/layout/hierarchy2"/>
    <dgm:cxn modelId="{624F5700-0A49-4EF1-B7C9-E2EE8C251371}" type="presParOf" srcId="{291541EB-BC0C-42EC-B0F4-87F64AFE9865}" destId="{C9D12164-DF0B-4BB1-80CA-A920C5AECD53}" srcOrd="0" destOrd="0" presId="urn:microsoft.com/office/officeart/2005/8/layout/hierarchy2"/>
    <dgm:cxn modelId="{5DA4DCDB-EF85-49DB-9C94-2EDE34D367C0}" type="presParOf" srcId="{291541EB-BC0C-42EC-B0F4-87F64AFE9865}" destId="{3C3C42FE-BC3F-4118-9F7A-581055A7EC6E}" srcOrd="1" destOrd="0" presId="urn:microsoft.com/office/officeart/2005/8/layout/hierarchy2"/>
    <dgm:cxn modelId="{03C68132-0B4B-451F-BAF8-697B950F6AC8}" type="presParOf" srcId="{C9E268B6-5D0B-46D1-BAFA-740574E96865}" destId="{530D5F99-A709-4575-94CC-7F21B715D19D}" srcOrd="4" destOrd="0" presId="urn:microsoft.com/office/officeart/2005/8/layout/hierarchy2"/>
    <dgm:cxn modelId="{D8B12180-4BF6-4E0F-B751-509AD1EEE3B3}" type="presParOf" srcId="{530D5F99-A709-4575-94CC-7F21B715D19D}" destId="{CCF49530-5003-4A8C-80DA-E4A3C07DDDCC}" srcOrd="0" destOrd="0" presId="urn:microsoft.com/office/officeart/2005/8/layout/hierarchy2"/>
    <dgm:cxn modelId="{5F5F5F29-E6F0-4437-AB75-46E856323BA1}" type="presParOf" srcId="{C9E268B6-5D0B-46D1-BAFA-740574E96865}" destId="{E5C70F8D-4986-42E1-803F-320F2450BE6C}" srcOrd="5" destOrd="0" presId="urn:microsoft.com/office/officeart/2005/8/layout/hierarchy2"/>
    <dgm:cxn modelId="{0A0E7A3F-EE1F-4568-9C35-C4C5CDF19EF8}" type="presParOf" srcId="{E5C70F8D-4986-42E1-803F-320F2450BE6C}" destId="{A46969D9-73DF-429E-8DFB-5491CD6B29B3}" srcOrd="0" destOrd="0" presId="urn:microsoft.com/office/officeart/2005/8/layout/hierarchy2"/>
    <dgm:cxn modelId="{A0E0FF8A-BF7B-4A0A-91EB-0AF96A6591BA}" type="presParOf" srcId="{E5C70F8D-4986-42E1-803F-320F2450BE6C}" destId="{BF3C22C9-69BE-459E-A9F2-7E581495E2A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F0042F-3B38-487D-A8C0-B8E6369469F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HK" altLang="en-US"/>
        </a:p>
      </dgm:t>
    </dgm:pt>
    <dgm:pt modelId="{80448546-451C-4EE0-9904-DE3E4C7CCEC5}">
      <dgm:prSet phldrT="[文字]"/>
      <dgm:spPr/>
      <dgm:t>
        <a:bodyPr/>
        <a:lstStyle/>
        <a:p>
          <a:r>
            <a:rPr lang="en-US" altLang="zh-HK" dirty="0" err="1"/>
            <a:t>Grammmatical</a:t>
          </a:r>
          <a:r>
            <a:rPr lang="en-US" altLang="zh-HK" dirty="0"/>
            <a:t> types</a:t>
          </a:r>
          <a:endParaRPr lang="zh-HK" altLang="en-US" dirty="0"/>
        </a:p>
      </dgm:t>
    </dgm:pt>
    <dgm:pt modelId="{D04BB188-B44D-4D36-8D92-C0A6D5B5AD0C}" type="parTrans" cxnId="{3E95BF87-3DD8-4ECA-93B5-B590A028E643}">
      <dgm:prSet/>
      <dgm:spPr/>
      <dgm:t>
        <a:bodyPr/>
        <a:lstStyle/>
        <a:p>
          <a:endParaRPr lang="zh-HK" altLang="en-US"/>
        </a:p>
      </dgm:t>
    </dgm:pt>
    <dgm:pt modelId="{A381D93B-9EBD-4895-BC75-92696B563C8F}" type="sibTrans" cxnId="{3E95BF87-3DD8-4ECA-93B5-B590A028E643}">
      <dgm:prSet/>
      <dgm:spPr/>
      <dgm:t>
        <a:bodyPr/>
        <a:lstStyle/>
        <a:p>
          <a:endParaRPr lang="zh-HK" altLang="en-US"/>
        </a:p>
      </dgm:t>
    </dgm:pt>
    <dgm:pt modelId="{AF4EE086-4A9A-4826-8821-C4090059B334}">
      <dgm:prSet phldrT="[文字]"/>
      <dgm:spPr/>
      <dgm:t>
        <a:bodyPr/>
        <a:lstStyle/>
        <a:p>
          <a:r>
            <a:rPr lang="en-US" altLang="zh-HK" b="0" dirty="0"/>
            <a:t>Open class</a:t>
          </a:r>
          <a:endParaRPr lang="zh-HK" altLang="en-US" b="0" dirty="0"/>
        </a:p>
      </dgm:t>
    </dgm:pt>
    <dgm:pt modelId="{47BC7446-7B45-4F35-A15C-3C96FB3BF9DF}" type="parTrans" cxnId="{DB232571-A195-4C8B-A2F5-D337D451E8C1}">
      <dgm:prSet/>
      <dgm:spPr/>
      <dgm:t>
        <a:bodyPr/>
        <a:lstStyle/>
        <a:p>
          <a:endParaRPr lang="zh-HK" altLang="en-US"/>
        </a:p>
      </dgm:t>
    </dgm:pt>
    <dgm:pt modelId="{D81C8968-7D2F-44C7-803A-2CCB9E344579}" type="sibTrans" cxnId="{DB232571-A195-4C8B-A2F5-D337D451E8C1}">
      <dgm:prSet/>
      <dgm:spPr/>
      <dgm:t>
        <a:bodyPr/>
        <a:lstStyle/>
        <a:p>
          <a:endParaRPr lang="zh-HK" altLang="en-US"/>
        </a:p>
      </dgm:t>
    </dgm:pt>
    <dgm:pt modelId="{1DFC57F1-D64D-4A8A-B4FF-F35A42EE00BD}">
      <dgm:prSet phldrT="[文字]"/>
      <dgm:spPr/>
      <dgm:t>
        <a:bodyPr/>
        <a:lstStyle/>
        <a:p>
          <a:r>
            <a:rPr lang="en-US" altLang="en-US" dirty="0"/>
            <a:t>Question word</a:t>
          </a:r>
          <a:endParaRPr lang="zh-HK" altLang="en-US" dirty="0"/>
        </a:p>
      </dgm:t>
    </dgm:pt>
    <dgm:pt modelId="{A5E4C1A4-3865-4829-B113-9D175A93F65F}" type="parTrans" cxnId="{3DFEEF26-7A6C-4739-A3AF-F919EB198990}">
      <dgm:prSet/>
      <dgm:spPr/>
      <dgm:t>
        <a:bodyPr/>
        <a:lstStyle/>
        <a:p>
          <a:endParaRPr lang="zh-HK" altLang="en-US"/>
        </a:p>
      </dgm:t>
    </dgm:pt>
    <dgm:pt modelId="{EAB906D7-DDE1-4CF0-9B86-F015C233B455}" type="sibTrans" cxnId="{3DFEEF26-7A6C-4739-A3AF-F919EB198990}">
      <dgm:prSet/>
      <dgm:spPr/>
      <dgm:t>
        <a:bodyPr/>
        <a:lstStyle/>
        <a:p>
          <a:endParaRPr lang="zh-HK" altLang="en-US"/>
        </a:p>
      </dgm:t>
    </dgm:pt>
    <dgm:pt modelId="{270BEB60-689D-4282-BC31-70943B15CBA4}">
      <dgm:prSet phldrT="[文字]"/>
      <dgm:spPr/>
      <dgm:t>
        <a:bodyPr/>
        <a:lstStyle/>
        <a:p>
          <a:r>
            <a:rPr lang="en-US" altLang="en-US" dirty="0"/>
            <a:t>Partial repeat + question word</a:t>
          </a:r>
          <a:endParaRPr lang="zh-HK" altLang="en-US" dirty="0"/>
        </a:p>
      </dgm:t>
    </dgm:pt>
    <dgm:pt modelId="{ECA663E4-3F57-423F-8C07-A5BF23E3D283}" type="parTrans" cxnId="{CE903D19-8EE8-4C2F-A57C-D467697EA7D4}">
      <dgm:prSet/>
      <dgm:spPr/>
      <dgm:t>
        <a:bodyPr/>
        <a:lstStyle/>
        <a:p>
          <a:endParaRPr lang="zh-HK" altLang="en-US"/>
        </a:p>
      </dgm:t>
    </dgm:pt>
    <dgm:pt modelId="{29BA58B3-7862-4C8D-9C46-6C8E7459DCC7}" type="sibTrans" cxnId="{CE903D19-8EE8-4C2F-A57C-D467697EA7D4}">
      <dgm:prSet/>
      <dgm:spPr/>
      <dgm:t>
        <a:bodyPr/>
        <a:lstStyle/>
        <a:p>
          <a:endParaRPr lang="zh-HK" altLang="en-US"/>
        </a:p>
      </dgm:t>
    </dgm:pt>
    <dgm:pt modelId="{6538453F-EB45-4D1F-91DD-8E1540E2E6AA}">
      <dgm:prSet phldrT="[文字]"/>
      <dgm:spPr/>
      <dgm:t>
        <a:bodyPr/>
        <a:lstStyle/>
        <a:p>
          <a:r>
            <a:rPr lang="en-US" altLang="en-US" dirty="0"/>
            <a:t>Partial repeat</a:t>
          </a:r>
          <a:endParaRPr lang="zh-HK" altLang="en-US" dirty="0"/>
        </a:p>
      </dgm:t>
    </dgm:pt>
    <dgm:pt modelId="{B4027660-F092-4B60-9D9E-D1B4276A711B}" type="parTrans" cxnId="{25A70B9C-EF30-4D40-AEFC-60E2EA9420F6}">
      <dgm:prSet/>
      <dgm:spPr/>
      <dgm:t>
        <a:bodyPr/>
        <a:lstStyle/>
        <a:p>
          <a:endParaRPr lang="zh-HK" altLang="en-US"/>
        </a:p>
      </dgm:t>
    </dgm:pt>
    <dgm:pt modelId="{8287E52F-4BC1-43DA-9CF1-5F1049F7A1F6}" type="sibTrans" cxnId="{25A70B9C-EF30-4D40-AEFC-60E2EA9420F6}">
      <dgm:prSet/>
      <dgm:spPr/>
      <dgm:t>
        <a:bodyPr/>
        <a:lstStyle/>
        <a:p>
          <a:endParaRPr lang="zh-HK" altLang="en-US"/>
        </a:p>
      </dgm:t>
    </dgm:pt>
    <dgm:pt modelId="{66D7BDCB-1021-4F04-A2C2-B71613395FE0}">
      <dgm:prSet phldrT="[文字]"/>
      <dgm:spPr/>
      <dgm:t>
        <a:bodyPr/>
        <a:lstStyle/>
        <a:p>
          <a:r>
            <a:rPr lang="en-US" altLang="en-US"/>
            <a:t> </a:t>
          </a:r>
          <a:r>
            <a:rPr lang="en-US" altLang="en-US" dirty="0"/>
            <a:t>Understanding check</a:t>
          </a:r>
          <a:endParaRPr lang="zh-HK" altLang="en-US" dirty="0"/>
        </a:p>
      </dgm:t>
    </dgm:pt>
    <dgm:pt modelId="{724BAB7A-B681-4E0C-B7E6-E7CC82EB4400}" type="parTrans" cxnId="{86B07055-BFA7-4D80-9B19-E778255488F8}">
      <dgm:prSet/>
      <dgm:spPr/>
      <dgm:t>
        <a:bodyPr/>
        <a:lstStyle/>
        <a:p>
          <a:endParaRPr lang="zh-HK" altLang="en-US"/>
        </a:p>
      </dgm:t>
    </dgm:pt>
    <dgm:pt modelId="{6FDC498F-6AA3-4BE2-86C8-C9F3419260B2}" type="sibTrans" cxnId="{86B07055-BFA7-4D80-9B19-E778255488F8}">
      <dgm:prSet/>
      <dgm:spPr/>
      <dgm:t>
        <a:bodyPr/>
        <a:lstStyle/>
        <a:p>
          <a:endParaRPr lang="zh-HK" altLang="en-US"/>
        </a:p>
      </dgm:t>
    </dgm:pt>
    <dgm:pt modelId="{A05C73E2-90B5-4991-8330-6AAF5EE6ED99}" type="pres">
      <dgm:prSet presAssocID="{53F0042F-3B38-487D-A8C0-B8E6369469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959F7E9-F6EF-41E3-9177-3F3F6B1B7776}" type="pres">
      <dgm:prSet presAssocID="{80448546-451C-4EE0-9904-DE3E4C7CCEC5}" presName="root1" presStyleCnt="0"/>
      <dgm:spPr/>
    </dgm:pt>
    <dgm:pt modelId="{D5A27A8A-BB0D-488E-8EDC-A96CF19BA635}" type="pres">
      <dgm:prSet presAssocID="{80448546-451C-4EE0-9904-DE3E4C7CCEC5}" presName="LevelOneTextNode" presStyleLbl="node0" presStyleIdx="0" presStyleCnt="1">
        <dgm:presLayoutVars>
          <dgm:chPref val="3"/>
        </dgm:presLayoutVars>
      </dgm:prSet>
      <dgm:spPr/>
    </dgm:pt>
    <dgm:pt modelId="{E0E78462-C1B4-429A-BBB1-F9EDB547E611}" type="pres">
      <dgm:prSet presAssocID="{80448546-451C-4EE0-9904-DE3E4C7CCEC5}" presName="level2hierChild" presStyleCnt="0"/>
      <dgm:spPr/>
    </dgm:pt>
    <dgm:pt modelId="{9C765350-72ED-4C52-A9E5-91762D60C104}" type="pres">
      <dgm:prSet presAssocID="{47BC7446-7B45-4F35-A15C-3C96FB3BF9DF}" presName="conn2-1" presStyleLbl="parChTrans1D2" presStyleIdx="0" presStyleCnt="5"/>
      <dgm:spPr/>
    </dgm:pt>
    <dgm:pt modelId="{15EBAD38-6882-476D-84D2-4451646F9C9E}" type="pres">
      <dgm:prSet presAssocID="{47BC7446-7B45-4F35-A15C-3C96FB3BF9DF}" presName="connTx" presStyleLbl="parChTrans1D2" presStyleIdx="0" presStyleCnt="5"/>
      <dgm:spPr/>
    </dgm:pt>
    <dgm:pt modelId="{E6A2B76E-780D-497E-9E8B-8B8EB7FB9EE8}" type="pres">
      <dgm:prSet presAssocID="{AF4EE086-4A9A-4826-8821-C4090059B334}" presName="root2" presStyleCnt="0"/>
      <dgm:spPr/>
    </dgm:pt>
    <dgm:pt modelId="{A49AB969-55C7-403F-B4D1-1EB01C01B554}" type="pres">
      <dgm:prSet presAssocID="{AF4EE086-4A9A-4826-8821-C4090059B334}" presName="LevelTwoTextNode" presStyleLbl="node2" presStyleIdx="0" presStyleCnt="5">
        <dgm:presLayoutVars>
          <dgm:chPref val="3"/>
        </dgm:presLayoutVars>
      </dgm:prSet>
      <dgm:spPr/>
    </dgm:pt>
    <dgm:pt modelId="{7B2157DC-9E48-4406-A3AD-87C25D705333}" type="pres">
      <dgm:prSet presAssocID="{AF4EE086-4A9A-4826-8821-C4090059B334}" presName="level3hierChild" presStyleCnt="0"/>
      <dgm:spPr/>
    </dgm:pt>
    <dgm:pt modelId="{E79485AA-2749-4F9B-8235-FFB38FA51BB9}" type="pres">
      <dgm:prSet presAssocID="{A5E4C1A4-3865-4829-B113-9D175A93F65F}" presName="conn2-1" presStyleLbl="parChTrans1D2" presStyleIdx="1" presStyleCnt="5"/>
      <dgm:spPr/>
    </dgm:pt>
    <dgm:pt modelId="{27341597-2EEB-452D-BD9E-051E8543ABE2}" type="pres">
      <dgm:prSet presAssocID="{A5E4C1A4-3865-4829-B113-9D175A93F65F}" presName="connTx" presStyleLbl="parChTrans1D2" presStyleIdx="1" presStyleCnt="5"/>
      <dgm:spPr/>
    </dgm:pt>
    <dgm:pt modelId="{20C71A44-D546-434D-A362-154ED2814D15}" type="pres">
      <dgm:prSet presAssocID="{1DFC57F1-D64D-4A8A-B4FF-F35A42EE00BD}" presName="root2" presStyleCnt="0"/>
      <dgm:spPr/>
    </dgm:pt>
    <dgm:pt modelId="{1E3CD59E-3791-4DFA-86CC-9E0C70ACD919}" type="pres">
      <dgm:prSet presAssocID="{1DFC57F1-D64D-4A8A-B4FF-F35A42EE00BD}" presName="LevelTwoTextNode" presStyleLbl="node2" presStyleIdx="1" presStyleCnt="5">
        <dgm:presLayoutVars>
          <dgm:chPref val="3"/>
        </dgm:presLayoutVars>
      </dgm:prSet>
      <dgm:spPr/>
    </dgm:pt>
    <dgm:pt modelId="{892658EF-4EDF-408B-BB94-739CC784741C}" type="pres">
      <dgm:prSet presAssocID="{1DFC57F1-D64D-4A8A-B4FF-F35A42EE00BD}" presName="level3hierChild" presStyleCnt="0"/>
      <dgm:spPr/>
    </dgm:pt>
    <dgm:pt modelId="{8A0946ED-6B18-42F7-A3FC-B159A0DF3555}" type="pres">
      <dgm:prSet presAssocID="{ECA663E4-3F57-423F-8C07-A5BF23E3D283}" presName="conn2-1" presStyleLbl="parChTrans1D2" presStyleIdx="2" presStyleCnt="5"/>
      <dgm:spPr/>
    </dgm:pt>
    <dgm:pt modelId="{9E0BCCC6-0D56-4081-9FC5-DEC1CD74D248}" type="pres">
      <dgm:prSet presAssocID="{ECA663E4-3F57-423F-8C07-A5BF23E3D283}" presName="connTx" presStyleLbl="parChTrans1D2" presStyleIdx="2" presStyleCnt="5"/>
      <dgm:spPr/>
    </dgm:pt>
    <dgm:pt modelId="{DBC9B273-CAFC-4F8D-B60D-3A9A5FBFE0A2}" type="pres">
      <dgm:prSet presAssocID="{270BEB60-689D-4282-BC31-70943B15CBA4}" presName="root2" presStyleCnt="0"/>
      <dgm:spPr/>
    </dgm:pt>
    <dgm:pt modelId="{8BBB3C21-7E80-4D21-8593-1FAC02E06473}" type="pres">
      <dgm:prSet presAssocID="{270BEB60-689D-4282-BC31-70943B15CBA4}" presName="LevelTwoTextNode" presStyleLbl="node2" presStyleIdx="2" presStyleCnt="5">
        <dgm:presLayoutVars>
          <dgm:chPref val="3"/>
        </dgm:presLayoutVars>
      </dgm:prSet>
      <dgm:spPr/>
    </dgm:pt>
    <dgm:pt modelId="{BC77D905-BD8E-4A30-98A1-56F0F6DEAB89}" type="pres">
      <dgm:prSet presAssocID="{270BEB60-689D-4282-BC31-70943B15CBA4}" presName="level3hierChild" presStyleCnt="0"/>
      <dgm:spPr/>
    </dgm:pt>
    <dgm:pt modelId="{859BAFBC-2DD3-4FF8-979B-F11199254C93}" type="pres">
      <dgm:prSet presAssocID="{B4027660-F092-4B60-9D9E-D1B4276A711B}" presName="conn2-1" presStyleLbl="parChTrans1D2" presStyleIdx="3" presStyleCnt="5"/>
      <dgm:spPr/>
    </dgm:pt>
    <dgm:pt modelId="{745410FC-DE7C-4898-BBE3-CD59274C9150}" type="pres">
      <dgm:prSet presAssocID="{B4027660-F092-4B60-9D9E-D1B4276A711B}" presName="connTx" presStyleLbl="parChTrans1D2" presStyleIdx="3" presStyleCnt="5"/>
      <dgm:spPr/>
    </dgm:pt>
    <dgm:pt modelId="{5EEE8F52-ECB9-45E0-B353-5BDD24EE4D95}" type="pres">
      <dgm:prSet presAssocID="{6538453F-EB45-4D1F-91DD-8E1540E2E6AA}" presName="root2" presStyleCnt="0"/>
      <dgm:spPr/>
    </dgm:pt>
    <dgm:pt modelId="{5688F07A-565A-4BBB-A236-E538BE27F774}" type="pres">
      <dgm:prSet presAssocID="{6538453F-EB45-4D1F-91DD-8E1540E2E6AA}" presName="LevelTwoTextNode" presStyleLbl="node2" presStyleIdx="3" presStyleCnt="5">
        <dgm:presLayoutVars>
          <dgm:chPref val="3"/>
        </dgm:presLayoutVars>
      </dgm:prSet>
      <dgm:spPr/>
    </dgm:pt>
    <dgm:pt modelId="{D5609228-BE20-4121-9CAF-6213EDCBD6BA}" type="pres">
      <dgm:prSet presAssocID="{6538453F-EB45-4D1F-91DD-8E1540E2E6AA}" presName="level3hierChild" presStyleCnt="0"/>
      <dgm:spPr/>
    </dgm:pt>
    <dgm:pt modelId="{D513027D-B10C-4E2A-8039-21ADB25F23D0}" type="pres">
      <dgm:prSet presAssocID="{724BAB7A-B681-4E0C-B7E6-E7CC82EB4400}" presName="conn2-1" presStyleLbl="parChTrans1D2" presStyleIdx="4" presStyleCnt="5"/>
      <dgm:spPr/>
    </dgm:pt>
    <dgm:pt modelId="{F4432EBD-4BE1-4533-BF66-BA16EB8BB893}" type="pres">
      <dgm:prSet presAssocID="{724BAB7A-B681-4E0C-B7E6-E7CC82EB4400}" presName="connTx" presStyleLbl="parChTrans1D2" presStyleIdx="4" presStyleCnt="5"/>
      <dgm:spPr/>
    </dgm:pt>
    <dgm:pt modelId="{46EE7737-6DE7-4209-82AE-ABD5C55A0997}" type="pres">
      <dgm:prSet presAssocID="{66D7BDCB-1021-4F04-A2C2-B71613395FE0}" presName="root2" presStyleCnt="0"/>
      <dgm:spPr/>
    </dgm:pt>
    <dgm:pt modelId="{1723ACB3-5B4C-4B8B-B125-2FE50D8E257F}" type="pres">
      <dgm:prSet presAssocID="{66D7BDCB-1021-4F04-A2C2-B71613395FE0}" presName="LevelTwoTextNode" presStyleLbl="node2" presStyleIdx="4" presStyleCnt="5">
        <dgm:presLayoutVars>
          <dgm:chPref val="3"/>
        </dgm:presLayoutVars>
      </dgm:prSet>
      <dgm:spPr/>
    </dgm:pt>
    <dgm:pt modelId="{2EE70081-D8BD-4101-BCC9-2BC346D4CED5}" type="pres">
      <dgm:prSet presAssocID="{66D7BDCB-1021-4F04-A2C2-B71613395FE0}" presName="level3hierChild" presStyleCnt="0"/>
      <dgm:spPr/>
    </dgm:pt>
  </dgm:ptLst>
  <dgm:cxnLst>
    <dgm:cxn modelId="{4ACDB70F-24F0-4DC8-A65C-2640E0F2FC44}" type="presOf" srcId="{80448546-451C-4EE0-9904-DE3E4C7CCEC5}" destId="{D5A27A8A-BB0D-488E-8EDC-A96CF19BA635}" srcOrd="0" destOrd="0" presId="urn:microsoft.com/office/officeart/2005/8/layout/hierarchy2"/>
    <dgm:cxn modelId="{F6B53910-305E-40DB-B7EF-6574658F07B2}" type="presOf" srcId="{270BEB60-689D-4282-BC31-70943B15CBA4}" destId="{8BBB3C21-7E80-4D21-8593-1FAC02E06473}" srcOrd="0" destOrd="0" presId="urn:microsoft.com/office/officeart/2005/8/layout/hierarchy2"/>
    <dgm:cxn modelId="{CE903D19-8EE8-4C2F-A57C-D467697EA7D4}" srcId="{80448546-451C-4EE0-9904-DE3E4C7CCEC5}" destId="{270BEB60-689D-4282-BC31-70943B15CBA4}" srcOrd="2" destOrd="0" parTransId="{ECA663E4-3F57-423F-8C07-A5BF23E3D283}" sibTransId="{29BA58B3-7862-4C8D-9C46-6C8E7459DCC7}"/>
    <dgm:cxn modelId="{3DFEEF26-7A6C-4739-A3AF-F919EB198990}" srcId="{80448546-451C-4EE0-9904-DE3E4C7CCEC5}" destId="{1DFC57F1-D64D-4A8A-B4FF-F35A42EE00BD}" srcOrd="1" destOrd="0" parTransId="{A5E4C1A4-3865-4829-B113-9D175A93F65F}" sibTransId="{EAB906D7-DDE1-4CF0-9B86-F015C233B455}"/>
    <dgm:cxn modelId="{2F190A34-7F22-4AB8-AC26-1AB8216C9A2C}" type="presOf" srcId="{AF4EE086-4A9A-4826-8821-C4090059B334}" destId="{A49AB969-55C7-403F-B4D1-1EB01C01B554}" srcOrd="0" destOrd="0" presId="urn:microsoft.com/office/officeart/2005/8/layout/hierarchy2"/>
    <dgm:cxn modelId="{E632D636-5E08-4685-993F-EFCA9461DA45}" type="presOf" srcId="{A5E4C1A4-3865-4829-B113-9D175A93F65F}" destId="{27341597-2EEB-452D-BD9E-051E8543ABE2}" srcOrd="1" destOrd="0" presId="urn:microsoft.com/office/officeart/2005/8/layout/hierarchy2"/>
    <dgm:cxn modelId="{1A89AC3B-23E6-4DCA-9F30-B705EF3CDA7E}" type="presOf" srcId="{724BAB7A-B681-4E0C-B7E6-E7CC82EB4400}" destId="{F4432EBD-4BE1-4533-BF66-BA16EB8BB893}" srcOrd="1" destOrd="0" presId="urn:microsoft.com/office/officeart/2005/8/layout/hierarchy2"/>
    <dgm:cxn modelId="{04D75167-D72A-4AEE-AF3E-41C2E2BB86C1}" type="presOf" srcId="{A5E4C1A4-3865-4829-B113-9D175A93F65F}" destId="{E79485AA-2749-4F9B-8235-FFB38FA51BB9}" srcOrd="0" destOrd="0" presId="urn:microsoft.com/office/officeart/2005/8/layout/hierarchy2"/>
    <dgm:cxn modelId="{A7AFBD50-A69E-45F0-BEF1-8C250786B5E1}" type="presOf" srcId="{47BC7446-7B45-4F35-A15C-3C96FB3BF9DF}" destId="{15EBAD38-6882-476D-84D2-4451646F9C9E}" srcOrd="1" destOrd="0" presId="urn:microsoft.com/office/officeart/2005/8/layout/hierarchy2"/>
    <dgm:cxn modelId="{DB232571-A195-4C8B-A2F5-D337D451E8C1}" srcId="{80448546-451C-4EE0-9904-DE3E4C7CCEC5}" destId="{AF4EE086-4A9A-4826-8821-C4090059B334}" srcOrd="0" destOrd="0" parTransId="{47BC7446-7B45-4F35-A15C-3C96FB3BF9DF}" sibTransId="{D81C8968-7D2F-44C7-803A-2CCB9E344579}"/>
    <dgm:cxn modelId="{86B07055-BFA7-4D80-9B19-E778255488F8}" srcId="{80448546-451C-4EE0-9904-DE3E4C7CCEC5}" destId="{66D7BDCB-1021-4F04-A2C2-B71613395FE0}" srcOrd="4" destOrd="0" parTransId="{724BAB7A-B681-4E0C-B7E6-E7CC82EB4400}" sibTransId="{6FDC498F-6AA3-4BE2-86C8-C9F3419260B2}"/>
    <dgm:cxn modelId="{3E95BF87-3DD8-4ECA-93B5-B590A028E643}" srcId="{53F0042F-3B38-487D-A8C0-B8E6369469F9}" destId="{80448546-451C-4EE0-9904-DE3E4C7CCEC5}" srcOrd="0" destOrd="0" parTransId="{D04BB188-B44D-4D36-8D92-C0A6D5B5AD0C}" sibTransId="{A381D93B-9EBD-4895-BC75-92696B563C8F}"/>
    <dgm:cxn modelId="{18B39689-6BBE-47E3-82BF-FD69F74C23BE}" type="presOf" srcId="{B4027660-F092-4B60-9D9E-D1B4276A711B}" destId="{859BAFBC-2DD3-4FF8-979B-F11199254C93}" srcOrd="0" destOrd="0" presId="urn:microsoft.com/office/officeart/2005/8/layout/hierarchy2"/>
    <dgm:cxn modelId="{D3064F8D-3210-4B45-ADB7-A9715F26B21B}" type="presOf" srcId="{B4027660-F092-4B60-9D9E-D1B4276A711B}" destId="{745410FC-DE7C-4898-BBE3-CD59274C9150}" srcOrd="1" destOrd="0" presId="urn:microsoft.com/office/officeart/2005/8/layout/hierarchy2"/>
    <dgm:cxn modelId="{8D830F92-34E6-4289-BF68-4D77565B7B6E}" type="presOf" srcId="{ECA663E4-3F57-423F-8C07-A5BF23E3D283}" destId="{8A0946ED-6B18-42F7-A3FC-B159A0DF3555}" srcOrd="0" destOrd="0" presId="urn:microsoft.com/office/officeart/2005/8/layout/hierarchy2"/>
    <dgm:cxn modelId="{25A70B9C-EF30-4D40-AEFC-60E2EA9420F6}" srcId="{80448546-451C-4EE0-9904-DE3E4C7CCEC5}" destId="{6538453F-EB45-4D1F-91DD-8E1540E2E6AA}" srcOrd="3" destOrd="0" parTransId="{B4027660-F092-4B60-9D9E-D1B4276A711B}" sibTransId="{8287E52F-4BC1-43DA-9CF1-5F1049F7A1F6}"/>
    <dgm:cxn modelId="{9672B3AB-99C4-4664-9986-1747D7C0FF2C}" type="presOf" srcId="{724BAB7A-B681-4E0C-B7E6-E7CC82EB4400}" destId="{D513027D-B10C-4E2A-8039-21ADB25F23D0}" srcOrd="0" destOrd="0" presId="urn:microsoft.com/office/officeart/2005/8/layout/hierarchy2"/>
    <dgm:cxn modelId="{879B4CAE-8DFA-4132-A2FF-B1347D72B1EA}" type="presOf" srcId="{ECA663E4-3F57-423F-8C07-A5BF23E3D283}" destId="{9E0BCCC6-0D56-4081-9FC5-DEC1CD74D248}" srcOrd="1" destOrd="0" presId="urn:microsoft.com/office/officeart/2005/8/layout/hierarchy2"/>
    <dgm:cxn modelId="{3D4EF5B5-A0E2-469E-9462-B8636FA695DA}" type="presOf" srcId="{53F0042F-3B38-487D-A8C0-B8E6369469F9}" destId="{A05C73E2-90B5-4991-8330-6AAF5EE6ED99}" srcOrd="0" destOrd="0" presId="urn:microsoft.com/office/officeart/2005/8/layout/hierarchy2"/>
    <dgm:cxn modelId="{05547DDD-C3FA-4098-839A-901190B5A7C7}" type="presOf" srcId="{1DFC57F1-D64D-4A8A-B4FF-F35A42EE00BD}" destId="{1E3CD59E-3791-4DFA-86CC-9E0C70ACD919}" srcOrd="0" destOrd="0" presId="urn:microsoft.com/office/officeart/2005/8/layout/hierarchy2"/>
    <dgm:cxn modelId="{3C7966E3-FC8B-46DD-937F-A2348EFED434}" type="presOf" srcId="{6538453F-EB45-4D1F-91DD-8E1540E2E6AA}" destId="{5688F07A-565A-4BBB-A236-E538BE27F774}" srcOrd="0" destOrd="0" presId="urn:microsoft.com/office/officeart/2005/8/layout/hierarchy2"/>
    <dgm:cxn modelId="{4EF986E7-44F6-451C-811E-6ED8BA919276}" type="presOf" srcId="{66D7BDCB-1021-4F04-A2C2-B71613395FE0}" destId="{1723ACB3-5B4C-4B8B-B125-2FE50D8E257F}" srcOrd="0" destOrd="0" presId="urn:microsoft.com/office/officeart/2005/8/layout/hierarchy2"/>
    <dgm:cxn modelId="{EEA2B5F5-7BA5-497C-84BE-46D86625F69E}" type="presOf" srcId="{47BC7446-7B45-4F35-A15C-3C96FB3BF9DF}" destId="{9C765350-72ED-4C52-A9E5-91762D60C104}" srcOrd="0" destOrd="0" presId="urn:microsoft.com/office/officeart/2005/8/layout/hierarchy2"/>
    <dgm:cxn modelId="{8E50FA6E-4B31-4B64-A130-54CF888260A2}" type="presParOf" srcId="{A05C73E2-90B5-4991-8330-6AAF5EE6ED99}" destId="{A959F7E9-F6EF-41E3-9177-3F3F6B1B7776}" srcOrd="0" destOrd="0" presId="urn:microsoft.com/office/officeart/2005/8/layout/hierarchy2"/>
    <dgm:cxn modelId="{C050EFEC-309C-4FD5-B77E-9EA85225C1B9}" type="presParOf" srcId="{A959F7E9-F6EF-41E3-9177-3F3F6B1B7776}" destId="{D5A27A8A-BB0D-488E-8EDC-A96CF19BA635}" srcOrd="0" destOrd="0" presId="urn:microsoft.com/office/officeart/2005/8/layout/hierarchy2"/>
    <dgm:cxn modelId="{69EBDA50-FA23-43F5-8435-F04658A1DBFD}" type="presParOf" srcId="{A959F7E9-F6EF-41E3-9177-3F3F6B1B7776}" destId="{E0E78462-C1B4-429A-BBB1-F9EDB547E611}" srcOrd="1" destOrd="0" presId="urn:microsoft.com/office/officeart/2005/8/layout/hierarchy2"/>
    <dgm:cxn modelId="{C7D81823-7ABF-46EC-9F6A-7E1612EC834D}" type="presParOf" srcId="{E0E78462-C1B4-429A-BBB1-F9EDB547E611}" destId="{9C765350-72ED-4C52-A9E5-91762D60C104}" srcOrd="0" destOrd="0" presId="urn:microsoft.com/office/officeart/2005/8/layout/hierarchy2"/>
    <dgm:cxn modelId="{84BED116-8A8C-42F5-A690-0A8D0DAE31D2}" type="presParOf" srcId="{9C765350-72ED-4C52-A9E5-91762D60C104}" destId="{15EBAD38-6882-476D-84D2-4451646F9C9E}" srcOrd="0" destOrd="0" presId="urn:microsoft.com/office/officeart/2005/8/layout/hierarchy2"/>
    <dgm:cxn modelId="{833BE408-0AC5-447D-A18C-0E59162005B1}" type="presParOf" srcId="{E0E78462-C1B4-429A-BBB1-F9EDB547E611}" destId="{E6A2B76E-780D-497E-9E8B-8B8EB7FB9EE8}" srcOrd="1" destOrd="0" presId="urn:microsoft.com/office/officeart/2005/8/layout/hierarchy2"/>
    <dgm:cxn modelId="{86E87910-62F9-4ED0-9849-800410ADEEFC}" type="presParOf" srcId="{E6A2B76E-780D-497E-9E8B-8B8EB7FB9EE8}" destId="{A49AB969-55C7-403F-B4D1-1EB01C01B554}" srcOrd="0" destOrd="0" presId="urn:microsoft.com/office/officeart/2005/8/layout/hierarchy2"/>
    <dgm:cxn modelId="{1B34D34C-D242-4722-BFBF-6159A9BFD541}" type="presParOf" srcId="{E6A2B76E-780D-497E-9E8B-8B8EB7FB9EE8}" destId="{7B2157DC-9E48-4406-A3AD-87C25D705333}" srcOrd="1" destOrd="0" presId="urn:microsoft.com/office/officeart/2005/8/layout/hierarchy2"/>
    <dgm:cxn modelId="{A30FBAC4-BFC1-484F-9E60-DCCADABDF8A2}" type="presParOf" srcId="{E0E78462-C1B4-429A-BBB1-F9EDB547E611}" destId="{E79485AA-2749-4F9B-8235-FFB38FA51BB9}" srcOrd="2" destOrd="0" presId="urn:microsoft.com/office/officeart/2005/8/layout/hierarchy2"/>
    <dgm:cxn modelId="{6A5A6664-B23A-4A1E-8F55-483BBAAA87BE}" type="presParOf" srcId="{E79485AA-2749-4F9B-8235-FFB38FA51BB9}" destId="{27341597-2EEB-452D-BD9E-051E8543ABE2}" srcOrd="0" destOrd="0" presId="urn:microsoft.com/office/officeart/2005/8/layout/hierarchy2"/>
    <dgm:cxn modelId="{2DA5B013-ADF1-4992-99F2-9E8CC550322B}" type="presParOf" srcId="{E0E78462-C1B4-429A-BBB1-F9EDB547E611}" destId="{20C71A44-D546-434D-A362-154ED2814D15}" srcOrd="3" destOrd="0" presId="urn:microsoft.com/office/officeart/2005/8/layout/hierarchy2"/>
    <dgm:cxn modelId="{5AA05996-2ECD-4768-90C9-2E348E8F3AC0}" type="presParOf" srcId="{20C71A44-D546-434D-A362-154ED2814D15}" destId="{1E3CD59E-3791-4DFA-86CC-9E0C70ACD919}" srcOrd="0" destOrd="0" presId="urn:microsoft.com/office/officeart/2005/8/layout/hierarchy2"/>
    <dgm:cxn modelId="{916C2492-29F5-4BF3-8F58-21CDE1E640C7}" type="presParOf" srcId="{20C71A44-D546-434D-A362-154ED2814D15}" destId="{892658EF-4EDF-408B-BB94-739CC784741C}" srcOrd="1" destOrd="0" presId="urn:microsoft.com/office/officeart/2005/8/layout/hierarchy2"/>
    <dgm:cxn modelId="{7ADE4F66-CB71-49D9-AA5E-4C1ED7AD0A54}" type="presParOf" srcId="{E0E78462-C1B4-429A-BBB1-F9EDB547E611}" destId="{8A0946ED-6B18-42F7-A3FC-B159A0DF3555}" srcOrd="4" destOrd="0" presId="urn:microsoft.com/office/officeart/2005/8/layout/hierarchy2"/>
    <dgm:cxn modelId="{BEBE7203-7E7A-4EEC-8E48-B2CDA5575EDE}" type="presParOf" srcId="{8A0946ED-6B18-42F7-A3FC-B159A0DF3555}" destId="{9E0BCCC6-0D56-4081-9FC5-DEC1CD74D248}" srcOrd="0" destOrd="0" presId="urn:microsoft.com/office/officeart/2005/8/layout/hierarchy2"/>
    <dgm:cxn modelId="{911B3EF2-B096-4C82-926B-2885CB6379FA}" type="presParOf" srcId="{E0E78462-C1B4-429A-BBB1-F9EDB547E611}" destId="{DBC9B273-CAFC-4F8D-B60D-3A9A5FBFE0A2}" srcOrd="5" destOrd="0" presId="urn:microsoft.com/office/officeart/2005/8/layout/hierarchy2"/>
    <dgm:cxn modelId="{998B3A19-4F2B-4DAF-9753-DDB00102CD16}" type="presParOf" srcId="{DBC9B273-CAFC-4F8D-B60D-3A9A5FBFE0A2}" destId="{8BBB3C21-7E80-4D21-8593-1FAC02E06473}" srcOrd="0" destOrd="0" presId="urn:microsoft.com/office/officeart/2005/8/layout/hierarchy2"/>
    <dgm:cxn modelId="{6D2C5482-D9AB-4745-9BE5-92331315EBC3}" type="presParOf" srcId="{DBC9B273-CAFC-4F8D-B60D-3A9A5FBFE0A2}" destId="{BC77D905-BD8E-4A30-98A1-56F0F6DEAB89}" srcOrd="1" destOrd="0" presId="urn:microsoft.com/office/officeart/2005/8/layout/hierarchy2"/>
    <dgm:cxn modelId="{73A276E9-719E-47B3-B1DD-C11D6478EB45}" type="presParOf" srcId="{E0E78462-C1B4-429A-BBB1-F9EDB547E611}" destId="{859BAFBC-2DD3-4FF8-979B-F11199254C93}" srcOrd="6" destOrd="0" presId="urn:microsoft.com/office/officeart/2005/8/layout/hierarchy2"/>
    <dgm:cxn modelId="{1E44C80B-041B-4BF6-9C4A-C5A5BB06FF38}" type="presParOf" srcId="{859BAFBC-2DD3-4FF8-979B-F11199254C93}" destId="{745410FC-DE7C-4898-BBE3-CD59274C9150}" srcOrd="0" destOrd="0" presId="urn:microsoft.com/office/officeart/2005/8/layout/hierarchy2"/>
    <dgm:cxn modelId="{640F59FE-46F0-4F54-99C2-910E47727888}" type="presParOf" srcId="{E0E78462-C1B4-429A-BBB1-F9EDB547E611}" destId="{5EEE8F52-ECB9-45E0-B353-5BDD24EE4D95}" srcOrd="7" destOrd="0" presId="urn:microsoft.com/office/officeart/2005/8/layout/hierarchy2"/>
    <dgm:cxn modelId="{1F3054AA-FABF-4E29-A740-222739C368B7}" type="presParOf" srcId="{5EEE8F52-ECB9-45E0-B353-5BDD24EE4D95}" destId="{5688F07A-565A-4BBB-A236-E538BE27F774}" srcOrd="0" destOrd="0" presId="urn:microsoft.com/office/officeart/2005/8/layout/hierarchy2"/>
    <dgm:cxn modelId="{C7253482-A642-4CB0-9B7D-75018224DB35}" type="presParOf" srcId="{5EEE8F52-ECB9-45E0-B353-5BDD24EE4D95}" destId="{D5609228-BE20-4121-9CAF-6213EDCBD6BA}" srcOrd="1" destOrd="0" presId="urn:microsoft.com/office/officeart/2005/8/layout/hierarchy2"/>
    <dgm:cxn modelId="{D07B525D-798D-4CFD-9ADB-7BE632289BE5}" type="presParOf" srcId="{E0E78462-C1B4-429A-BBB1-F9EDB547E611}" destId="{D513027D-B10C-4E2A-8039-21ADB25F23D0}" srcOrd="8" destOrd="0" presId="urn:microsoft.com/office/officeart/2005/8/layout/hierarchy2"/>
    <dgm:cxn modelId="{D99A2DCE-0F7B-4EA4-A737-3BDB3FD34C80}" type="presParOf" srcId="{D513027D-B10C-4E2A-8039-21ADB25F23D0}" destId="{F4432EBD-4BE1-4533-BF66-BA16EB8BB893}" srcOrd="0" destOrd="0" presId="urn:microsoft.com/office/officeart/2005/8/layout/hierarchy2"/>
    <dgm:cxn modelId="{B7BA1D81-A58D-4041-8523-E70F99D17C8A}" type="presParOf" srcId="{E0E78462-C1B4-429A-BBB1-F9EDB547E611}" destId="{46EE7737-6DE7-4209-82AE-ABD5C55A0997}" srcOrd="9" destOrd="0" presId="urn:microsoft.com/office/officeart/2005/8/layout/hierarchy2"/>
    <dgm:cxn modelId="{CCC64B18-8B85-4806-AA92-94DB4FE383E4}" type="presParOf" srcId="{46EE7737-6DE7-4209-82AE-ABD5C55A0997}" destId="{1723ACB3-5B4C-4B8B-B125-2FE50D8E257F}" srcOrd="0" destOrd="0" presId="urn:microsoft.com/office/officeart/2005/8/layout/hierarchy2"/>
    <dgm:cxn modelId="{9E691C30-C54F-49D4-AE82-D71E5E7F1C39}" type="presParOf" srcId="{46EE7737-6DE7-4209-82AE-ABD5C55A0997}" destId="{2EE70081-D8BD-4101-BCC9-2BC346D4CED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3F0042F-3B38-487D-A8C0-B8E6369469F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HK" altLang="en-US"/>
        </a:p>
      </dgm:t>
    </dgm:pt>
    <dgm:pt modelId="{916B5684-9B57-4967-8CC2-022B3FE4BA55}">
      <dgm:prSet phldrT="[文字]"/>
      <dgm:spPr/>
      <dgm:t>
        <a:bodyPr/>
        <a:lstStyle/>
        <a:p>
          <a:r>
            <a:rPr lang="en-US" altLang="zh-TW" dirty="0"/>
            <a:t>Position types</a:t>
          </a:r>
          <a:endParaRPr lang="zh-HK" altLang="en-US" dirty="0"/>
        </a:p>
      </dgm:t>
    </dgm:pt>
    <dgm:pt modelId="{CEAD5F56-5790-4F74-AC2A-A4F66642C2CA}" type="parTrans" cxnId="{E295AB31-424B-408B-920C-BC42C5EB5DD2}">
      <dgm:prSet/>
      <dgm:spPr/>
      <dgm:t>
        <a:bodyPr/>
        <a:lstStyle/>
        <a:p>
          <a:endParaRPr lang="zh-HK" altLang="en-US"/>
        </a:p>
      </dgm:t>
    </dgm:pt>
    <dgm:pt modelId="{ABAB69CB-96F3-4FBB-BF11-88CBF59F52D3}" type="sibTrans" cxnId="{E295AB31-424B-408B-920C-BC42C5EB5DD2}">
      <dgm:prSet/>
      <dgm:spPr/>
      <dgm:t>
        <a:bodyPr/>
        <a:lstStyle/>
        <a:p>
          <a:endParaRPr lang="zh-HK" altLang="en-US"/>
        </a:p>
      </dgm:t>
    </dgm:pt>
    <dgm:pt modelId="{8CA827D7-9610-44BA-878F-A148F8CABBD0}">
      <dgm:prSet phldrT="[文字]"/>
      <dgm:spPr/>
      <dgm:t>
        <a:bodyPr/>
        <a:lstStyle/>
        <a:p>
          <a:r>
            <a:rPr lang="en-US" altLang="zh-HK" dirty="0"/>
            <a:t>Post-first insert (after FPP)</a:t>
          </a:r>
          <a:endParaRPr lang="zh-HK" altLang="en-US" dirty="0"/>
        </a:p>
      </dgm:t>
    </dgm:pt>
    <dgm:pt modelId="{1E31F9AE-BB31-48B3-992E-9ACF014FB336}" type="parTrans" cxnId="{5FD0B5D3-00AD-4808-B516-E7820CC1AA13}">
      <dgm:prSet/>
      <dgm:spPr/>
      <dgm:t>
        <a:bodyPr/>
        <a:lstStyle/>
        <a:p>
          <a:endParaRPr lang="zh-HK" altLang="en-US"/>
        </a:p>
      </dgm:t>
    </dgm:pt>
    <dgm:pt modelId="{495B55A3-888A-49C2-B4FE-A08E07AF90E4}" type="sibTrans" cxnId="{5FD0B5D3-00AD-4808-B516-E7820CC1AA13}">
      <dgm:prSet/>
      <dgm:spPr/>
      <dgm:t>
        <a:bodyPr/>
        <a:lstStyle/>
        <a:p>
          <a:endParaRPr lang="zh-HK" altLang="en-US"/>
        </a:p>
      </dgm:t>
    </dgm:pt>
    <dgm:pt modelId="{F9586348-DB03-4DD0-BF17-EC34E3D343F1}">
      <dgm:prSet phldrT="[文字]"/>
      <dgm:spPr/>
      <dgm:t>
        <a:bodyPr/>
        <a:lstStyle/>
        <a:p>
          <a:r>
            <a:rPr lang="en-US" altLang="zh-HK" dirty="0"/>
            <a:t>Non-minimal post-expansion (after SPP)</a:t>
          </a:r>
          <a:endParaRPr lang="zh-HK" altLang="en-US" dirty="0"/>
        </a:p>
      </dgm:t>
    </dgm:pt>
    <dgm:pt modelId="{832A5561-7F16-4064-A2A1-0596967072C2}" type="parTrans" cxnId="{F3D5CC79-F7DF-4366-A8AE-2F58AE1A20A0}">
      <dgm:prSet/>
      <dgm:spPr/>
      <dgm:t>
        <a:bodyPr/>
        <a:lstStyle/>
        <a:p>
          <a:endParaRPr lang="zh-HK" altLang="en-US"/>
        </a:p>
      </dgm:t>
    </dgm:pt>
    <dgm:pt modelId="{EBC66689-EB60-4D30-B8DE-848FA3E93BB2}" type="sibTrans" cxnId="{F3D5CC79-F7DF-4366-A8AE-2F58AE1A20A0}">
      <dgm:prSet/>
      <dgm:spPr/>
      <dgm:t>
        <a:bodyPr/>
        <a:lstStyle/>
        <a:p>
          <a:endParaRPr lang="zh-HK" altLang="en-US"/>
        </a:p>
      </dgm:t>
    </dgm:pt>
    <dgm:pt modelId="{1780F45A-EACF-4B1F-A233-1DC986D77A78}">
      <dgm:prSet phldrT="[文字]"/>
      <dgm:spPr/>
      <dgm:t>
        <a:bodyPr/>
        <a:lstStyle/>
        <a:p>
          <a:r>
            <a:rPr lang="en-US" altLang="zh-HK" dirty="0"/>
            <a:t>Pragmatic types</a:t>
          </a:r>
          <a:endParaRPr lang="zh-HK" altLang="en-US" dirty="0"/>
        </a:p>
      </dgm:t>
    </dgm:pt>
    <dgm:pt modelId="{A2D2CAC9-EA2B-4271-88E9-A7DFD3D8E497}" type="parTrans" cxnId="{2B9F78A7-D4CD-4884-B344-C77D4BDCC188}">
      <dgm:prSet/>
      <dgm:spPr/>
      <dgm:t>
        <a:bodyPr/>
        <a:lstStyle/>
        <a:p>
          <a:endParaRPr lang="zh-HK" altLang="en-US"/>
        </a:p>
      </dgm:t>
    </dgm:pt>
    <dgm:pt modelId="{6EB86BE6-4D19-4D68-AC3D-5417F999C7FC}" type="sibTrans" cxnId="{2B9F78A7-D4CD-4884-B344-C77D4BDCC188}">
      <dgm:prSet/>
      <dgm:spPr/>
      <dgm:t>
        <a:bodyPr/>
        <a:lstStyle/>
        <a:p>
          <a:endParaRPr lang="zh-HK" altLang="en-US"/>
        </a:p>
      </dgm:t>
    </dgm:pt>
    <dgm:pt modelId="{09BFD71F-8243-4301-B500-32AFA2DCA0E6}">
      <dgm:prSet phldrT="[文字]"/>
      <dgm:spPr/>
      <dgm:t>
        <a:bodyPr/>
        <a:lstStyle/>
        <a:p>
          <a:r>
            <a:rPr lang="en-US" altLang="zh-HK" dirty="0"/>
            <a:t>Open request</a:t>
          </a:r>
          <a:endParaRPr lang="zh-HK" altLang="en-US" dirty="0"/>
        </a:p>
      </dgm:t>
    </dgm:pt>
    <dgm:pt modelId="{59D75AAB-AD28-4260-BBDB-00788C9AA08B}" type="parTrans" cxnId="{3EF9830D-61B4-4378-84F4-3B92309B61C4}">
      <dgm:prSet/>
      <dgm:spPr/>
      <dgm:t>
        <a:bodyPr/>
        <a:lstStyle/>
        <a:p>
          <a:endParaRPr lang="zh-HK" altLang="en-US"/>
        </a:p>
      </dgm:t>
    </dgm:pt>
    <dgm:pt modelId="{E2317EAD-639E-4F9B-9C38-6107D6D9CBD5}" type="sibTrans" cxnId="{3EF9830D-61B4-4378-84F4-3B92309B61C4}">
      <dgm:prSet/>
      <dgm:spPr/>
      <dgm:t>
        <a:bodyPr/>
        <a:lstStyle/>
        <a:p>
          <a:endParaRPr lang="zh-HK" altLang="en-US"/>
        </a:p>
      </dgm:t>
    </dgm:pt>
    <dgm:pt modelId="{F03F294F-D7EF-40D6-8400-526536DCBC45}">
      <dgm:prSet phldrT="[文字]"/>
      <dgm:spPr/>
      <dgm:t>
        <a:bodyPr/>
        <a:lstStyle/>
        <a:p>
          <a:r>
            <a:rPr lang="en-US" altLang="zh-HK" dirty="0"/>
            <a:t>Restricted request</a:t>
          </a:r>
          <a:endParaRPr lang="zh-HK" altLang="en-US" dirty="0"/>
        </a:p>
      </dgm:t>
    </dgm:pt>
    <dgm:pt modelId="{03CD17E2-B975-481C-8567-751FBFDBCBDE}" type="parTrans" cxnId="{C3D41A28-F89C-4A1B-B740-454ED023A67E}">
      <dgm:prSet/>
      <dgm:spPr/>
      <dgm:t>
        <a:bodyPr/>
        <a:lstStyle/>
        <a:p>
          <a:endParaRPr lang="zh-HK" altLang="en-US"/>
        </a:p>
      </dgm:t>
    </dgm:pt>
    <dgm:pt modelId="{30820D7F-A429-4C9E-955E-9030D01B01E3}" type="sibTrans" cxnId="{C3D41A28-F89C-4A1B-B740-454ED023A67E}">
      <dgm:prSet/>
      <dgm:spPr/>
      <dgm:t>
        <a:bodyPr/>
        <a:lstStyle/>
        <a:p>
          <a:endParaRPr lang="zh-HK" altLang="en-US"/>
        </a:p>
      </dgm:t>
    </dgm:pt>
    <dgm:pt modelId="{678A6A62-9139-470B-8D08-5B16D3295DCF}">
      <dgm:prSet phldrT="[文字]"/>
      <dgm:spPr/>
      <dgm:t>
        <a:bodyPr/>
        <a:lstStyle/>
        <a:p>
          <a:r>
            <a:rPr lang="en-US" altLang="zh-HK" dirty="0"/>
            <a:t>Restricted offer</a:t>
          </a:r>
          <a:endParaRPr lang="zh-HK" altLang="en-US" dirty="0"/>
        </a:p>
      </dgm:t>
    </dgm:pt>
    <dgm:pt modelId="{65CFE5FD-E22F-429B-A194-536FB5245946}" type="parTrans" cxnId="{0EAEA7B6-5016-45BE-9D23-00A658311E22}">
      <dgm:prSet/>
      <dgm:spPr/>
      <dgm:t>
        <a:bodyPr/>
        <a:lstStyle/>
        <a:p>
          <a:endParaRPr lang="zh-HK" altLang="en-US"/>
        </a:p>
      </dgm:t>
    </dgm:pt>
    <dgm:pt modelId="{41753A4B-3760-4900-B111-51F398D96C75}" type="sibTrans" cxnId="{0EAEA7B6-5016-45BE-9D23-00A658311E22}">
      <dgm:prSet/>
      <dgm:spPr/>
      <dgm:t>
        <a:bodyPr/>
        <a:lstStyle/>
        <a:p>
          <a:endParaRPr lang="zh-HK" altLang="en-US"/>
        </a:p>
      </dgm:t>
    </dgm:pt>
    <dgm:pt modelId="{A05C73E2-90B5-4991-8330-6AAF5EE6ED99}" type="pres">
      <dgm:prSet presAssocID="{53F0042F-3B38-487D-A8C0-B8E6369469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CA56E0B-D6E2-443D-B9B6-620E7C011ECF}" type="pres">
      <dgm:prSet presAssocID="{916B5684-9B57-4967-8CC2-022B3FE4BA55}" presName="root1" presStyleCnt="0"/>
      <dgm:spPr/>
    </dgm:pt>
    <dgm:pt modelId="{E6C1D3FE-2B8B-4AC8-B1D6-0FACF98990AC}" type="pres">
      <dgm:prSet presAssocID="{916B5684-9B57-4967-8CC2-022B3FE4BA55}" presName="LevelOneTextNode" presStyleLbl="node0" presStyleIdx="0" presStyleCnt="2">
        <dgm:presLayoutVars>
          <dgm:chPref val="3"/>
        </dgm:presLayoutVars>
      </dgm:prSet>
      <dgm:spPr/>
    </dgm:pt>
    <dgm:pt modelId="{EA4D1939-B75E-4CFC-97DA-EB5658ED3CD2}" type="pres">
      <dgm:prSet presAssocID="{916B5684-9B57-4967-8CC2-022B3FE4BA55}" presName="level2hierChild" presStyleCnt="0"/>
      <dgm:spPr/>
    </dgm:pt>
    <dgm:pt modelId="{9AF01D7A-C5A3-4655-9B9A-1513AFBF3BB8}" type="pres">
      <dgm:prSet presAssocID="{1E31F9AE-BB31-48B3-992E-9ACF014FB336}" presName="conn2-1" presStyleLbl="parChTrans1D2" presStyleIdx="0" presStyleCnt="5"/>
      <dgm:spPr/>
    </dgm:pt>
    <dgm:pt modelId="{B2BE5F4D-FF1F-48DC-8745-4A98223241AA}" type="pres">
      <dgm:prSet presAssocID="{1E31F9AE-BB31-48B3-992E-9ACF014FB336}" presName="connTx" presStyleLbl="parChTrans1D2" presStyleIdx="0" presStyleCnt="5"/>
      <dgm:spPr/>
    </dgm:pt>
    <dgm:pt modelId="{179553BC-8FAF-4193-9BD0-7A80F58E3451}" type="pres">
      <dgm:prSet presAssocID="{8CA827D7-9610-44BA-878F-A148F8CABBD0}" presName="root2" presStyleCnt="0"/>
      <dgm:spPr/>
    </dgm:pt>
    <dgm:pt modelId="{9CFA56C0-B6FA-48C5-AE05-5907AB1E7CD8}" type="pres">
      <dgm:prSet presAssocID="{8CA827D7-9610-44BA-878F-A148F8CABBD0}" presName="LevelTwoTextNode" presStyleLbl="node2" presStyleIdx="0" presStyleCnt="5">
        <dgm:presLayoutVars>
          <dgm:chPref val="3"/>
        </dgm:presLayoutVars>
      </dgm:prSet>
      <dgm:spPr/>
    </dgm:pt>
    <dgm:pt modelId="{04FBB5C7-AD9F-4AD1-9273-6CC82810B97E}" type="pres">
      <dgm:prSet presAssocID="{8CA827D7-9610-44BA-878F-A148F8CABBD0}" presName="level3hierChild" presStyleCnt="0"/>
      <dgm:spPr/>
    </dgm:pt>
    <dgm:pt modelId="{565F9010-8C36-4A89-8E3D-B5AFA3B5616A}" type="pres">
      <dgm:prSet presAssocID="{832A5561-7F16-4064-A2A1-0596967072C2}" presName="conn2-1" presStyleLbl="parChTrans1D2" presStyleIdx="1" presStyleCnt="5"/>
      <dgm:spPr/>
    </dgm:pt>
    <dgm:pt modelId="{81384049-6C73-417A-AE19-8905088BCB41}" type="pres">
      <dgm:prSet presAssocID="{832A5561-7F16-4064-A2A1-0596967072C2}" presName="connTx" presStyleLbl="parChTrans1D2" presStyleIdx="1" presStyleCnt="5"/>
      <dgm:spPr/>
    </dgm:pt>
    <dgm:pt modelId="{84BA753C-C485-4B36-B2E9-06554E0DE787}" type="pres">
      <dgm:prSet presAssocID="{F9586348-DB03-4DD0-BF17-EC34E3D343F1}" presName="root2" presStyleCnt="0"/>
      <dgm:spPr/>
    </dgm:pt>
    <dgm:pt modelId="{DB9A5E55-4FF6-446C-8B81-E17415696B02}" type="pres">
      <dgm:prSet presAssocID="{F9586348-DB03-4DD0-BF17-EC34E3D343F1}" presName="LevelTwoTextNode" presStyleLbl="node2" presStyleIdx="1" presStyleCnt="5">
        <dgm:presLayoutVars>
          <dgm:chPref val="3"/>
        </dgm:presLayoutVars>
      </dgm:prSet>
      <dgm:spPr/>
    </dgm:pt>
    <dgm:pt modelId="{E0C2A92E-1DB4-417D-A6F1-E183B481CEA8}" type="pres">
      <dgm:prSet presAssocID="{F9586348-DB03-4DD0-BF17-EC34E3D343F1}" presName="level3hierChild" presStyleCnt="0"/>
      <dgm:spPr/>
    </dgm:pt>
    <dgm:pt modelId="{B69C32D5-0690-419B-A5D5-A36ACF835118}" type="pres">
      <dgm:prSet presAssocID="{1780F45A-EACF-4B1F-A233-1DC986D77A78}" presName="root1" presStyleCnt="0"/>
      <dgm:spPr/>
    </dgm:pt>
    <dgm:pt modelId="{E8E00F3A-2B1F-4EDF-957C-38F34FA1EC00}" type="pres">
      <dgm:prSet presAssocID="{1780F45A-EACF-4B1F-A233-1DC986D77A78}" presName="LevelOneTextNode" presStyleLbl="node0" presStyleIdx="1" presStyleCnt="2">
        <dgm:presLayoutVars>
          <dgm:chPref val="3"/>
        </dgm:presLayoutVars>
      </dgm:prSet>
      <dgm:spPr/>
    </dgm:pt>
    <dgm:pt modelId="{C9E268B6-5D0B-46D1-BAFA-740574E96865}" type="pres">
      <dgm:prSet presAssocID="{1780F45A-EACF-4B1F-A233-1DC986D77A78}" presName="level2hierChild" presStyleCnt="0"/>
      <dgm:spPr/>
    </dgm:pt>
    <dgm:pt modelId="{D2676DC4-E751-4B33-BE94-46224B35EFDD}" type="pres">
      <dgm:prSet presAssocID="{59D75AAB-AD28-4260-BBDB-00788C9AA08B}" presName="conn2-1" presStyleLbl="parChTrans1D2" presStyleIdx="2" presStyleCnt="5"/>
      <dgm:spPr/>
    </dgm:pt>
    <dgm:pt modelId="{3E15794A-B86E-4B78-B0F1-EAEBB439B91E}" type="pres">
      <dgm:prSet presAssocID="{59D75AAB-AD28-4260-BBDB-00788C9AA08B}" presName="connTx" presStyleLbl="parChTrans1D2" presStyleIdx="2" presStyleCnt="5"/>
      <dgm:spPr/>
    </dgm:pt>
    <dgm:pt modelId="{4F62A8D5-6E5D-4B0E-B567-40D222EE4FBA}" type="pres">
      <dgm:prSet presAssocID="{09BFD71F-8243-4301-B500-32AFA2DCA0E6}" presName="root2" presStyleCnt="0"/>
      <dgm:spPr/>
    </dgm:pt>
    <dgm:pt modelId="{DBC9E4C5-1C01-4802-9D3E-C100F73C209B}" type="pres">
      <dgm:prSet presAssocID="{09BFD71F-8243-4301-B500-32AFA2DCA0E6}" presName="LevelTwoTextNode" presStyleLbl="node2" presStyleIdx="2" presStyleCnt="5">
        <dgm:presLayoutVars>
          <dgm:chPref val="3"/>
        </dgm:presLayoutVars>
      </dgm:prSet>
      <dgm:spPr/>
    </dgm:pt>
    <dgm:pt modelId="{9C1404DD-8A39-4F7F-A12B-F5F93AC5AAFF}" type="pres">
      <dgm:prSet presAssocID="{09BFD71F-8243-4301-B500-32AFA2DCA0E6}" presName="level3hierChild" presStyleCnt="0"/>
      <dgm:spPr/>
    </dgm:pt>
    <dgm:pt modelId="{1EDB4E3C-A10B-4C23-9C08-F89FE590E33E}" type="pres">
      <dgm:prSet presAssocID="{03CD17E2-B975-481C-8567-751FBFDBCBDE}" presName="conn2-1" presStyleLbl="parChTrans1D2" presStyleIdx="3" presStyleCnt="5"/>
      <dgm:spPr/>
    </dgm:pt>
    <dgm:pt modelId="{C1C97619-BB08-4ABD-A35D-19F3E5B3BB7C}" type="pres">
      <dgm:prSet presAssocID="{03CD17E2-B975-481C-8567-751FBFDBCBDE}" presName="connTx" presStyleLbl="parChTrans1D2" presStyleIdx="3" presStyleCnt="5"/>
      <dgm:spPr/>
    </dgm:pt>
    <dgm:pt modelId="{291541EB-BC0C-42EC-B0F4-87F64AFE9865}" type="pres">
      <dgm:prSet presAssocID="{F03F294F-D7EF-40D6-8400-526536DCBC45}" presName="root2" presStyleCnt="0"/>
      <dgm:spPr/>
    </dgm:pt>
    <dgm:pt modelId="{C9D12164-DF0B-4BB1-80CA-A920C5AECD53}" type="pres">
      <dgm:prSet presAssocID="{F03F294F-D7EF-40D6-8400-526536DCBC45}" presName="LevelTwoTextNode" presStyleLbl="node2" presStyleIdx="3" presStyleCnt="5">
        <dgm:presLayoutVars>
          <dgm:chPref val="3"/>
        </dgm:presLayoutVars>
      </dgm:prSet>
      <dgm:spPr/>
    </dgm:pt>
    <dgm:pt modelId="{3C3C42FE-BC3F-4118-9F7A-581055A7EC6E}" type="pres">
      <dgm:prSet presAssocID="{F03F294F-D7EF-40D6-8400-526536DCBC45}" presName="level3hierChild" presStyleCnt="0"/>
      <dgm:spPr/>
    </dgm:pt>
    <dgm:pt modelId="{530D5F99-A709-4575-94CC-7F21B715D19D}" type="pres">
      <dgm:prSet presAssocID="{65CFE5FD-E22F-429B-A194-536FB5245946}" presName="conn2-1" presStyleLbl="parChTrans1D2" presStyleIdx="4" presStyleCnt="5"/>
      <dgm:spPr/>
    </dgm:pt>
    <dgm:pt modelId="{CCF49530-5003-4A8C-80DA-E4A3C07DDDCC}" type="pres">
      <dgm:prSet presAssocID="{65CFE5FD-E22F-429B-A194-536FB5245946}" presName="connTx" presStyleLbl="parChTrans1D2" presStyleIdx="4" presStyleCnt="5"/>
      <dgm:spPr/>
    </dgm:pt>
    <dgm:pt modelId="{E5C70F8D-4986-42E1-803F-320F2450BE6C}" type="pres">
      <dgm:prSet presAssocID="{678A6A62-9139-470B-8D08-5B16D3295DCF}" presName="root2" presStyleCnt="0"/>
      <dgm:spPr/>
    </dgm:pt>
    <dgm:pt modelId="{A46969D9-73DF-429E-8DFB-5491CD6B29B3}" type="pres">
      <dgm:prSet presAssocID="{678A6A62-9139-470B-8D08-5B16D3295DCF}" presName="LevelTwoTextNode" presStyleLbl="node2" presStyleIdx="4" presStyleCnt="5">
        <dgm:presLayoutVars>
          <dgm:chPref val="3"/>
        </dgm:presLayoutVars>
      </dgm:prSet>
      <dgm:spPr/>
    </dgm:pt>
    <dgm:pt modelId="{BF3C22C9-69BE-459E-A9F2-7E581495E2A6}" type="pres">
      <dgm:prSet presAssocID="{678A6A62-9139-470B-8D08-5B16D3295DCF}" presName="level3hierChild" presStyleCnt="0"/>
      <dgm:spPr/>
    </dgm:pt>
  </dgm:ptLst>
  <dgm:cxnLst>
    <dgm:cxn modelId="{3EF9830D-61B4-4378-84F4-3B92309B61C4}" srcId="{1780F45A-EACF-4B1F-A233-1DC986D77A78}" destId="{09BFD71F-8243-4301-B500-32AFA2DCA0E6}" srcOrd="0" destOrd="0" parTransId="{59D75AAB-AD28-4260-BBDB-00788C9AA08B}" sibTransId="{E2317EAD-639E-4F9B-9C38-6107D6D9CBD5}"/>
    <dgm:cxn modelId="{D3F67519-37D9-45EA-A9A2-1FF3F8B37367}" type="presOf" srcId="{832A5561-7F16-4064-A2A1-0596967072C2}" destId="{565F9010-8C36-4A89-8E3D-B5AFA3B5616A}" srcOrd="0" destOrd="0" presId="urn:microsoft.com/office/officeart/2005/8/layout/hierarchy2"/>
    <dgm:cxn modelId="{F24A6224-7A82-4C23-9DD4-C37AF73556AB}" type="presOf" srcId="{59D75AAB-AD28-4260-BBDB-00788C9AA08B}" destId="{3E15794A-B86E-4B78-B0F1-EAEBB439B91E}" srcOrd="1" destOrd="0" presId="urn:microsoft.com/office/officeart/2005/8/layout/hierarchy2"/>
    <dgm:cxn modelId="{A6D6B727-CFD8-4A0F-AA28-943390B53507}" type="presOf" srcId="{1E31F9AE-BB31-48B3-992E-9ACF014FB336}" destId="{B2BE5F4D-FF1F-48DC-8745-4A98223241AA}" srcOrd="1" destOrd="0" presId="urn:microsoft.com/office/officeart/2005/8/layout/hierarchy2"/>
    <dgm:cxn modelId="{C3D41A28-F89C-4A1B-B740-454ED023A67E}" srcId="{1780F45A-EACF-4B1F-A233-1DC986D77A78}" destId="{F03F294F-D7EF-40D6-8400-526536DCBC45}" srcOrd="1" destOrd="0" parTransId="{03CD17E2-B975-481C-8567-751FBFDBCBDE}" sibTransId="{30820D7F-A429-4C9E-955E-9030D01B01E3}"/>
    <dgm:cxn modelId="{FCCDD22C-6BDA-4117-A9A1-F3068BB16EB2}" type="presOf" srcId="{03CD17E2-B975-481C-8567-751FBFDBCBDE}" destId="{C1C97619-BB08-4ABD-A35D-19F3E5B3BB7C}" srcOrd="1" destOrd="0" presId="urn:microsoft.com/office/officeart/2005/8/layout/hierarchy2"/>
    <dgm:cxn modelId="{E295AB31-424B-408B-920C-BC42C5EB5DD2}" srcId="{53F0042F-3B38-487D-A8C0-B8E6369469F9}" destId="{916B5684-9B57-4967-8CC2-022B3FE4BA55}" srcOrd="0" destOrd="0" parTransId="{CEAD5F56-5790-4F74-AC2A-A4F66642C2CA}" sibTransId="{ABAB69CB-96F3-4FBB-BF11-88CBF59F52D3}"/>
    <dgm:cxn modelId="{C8BECB38-CD77-4604-B472-53EEE0D3D4A0}" type="presOf" srcId="{F9586348-DB03-4DD0-BF17-EC34E3D343F1}" destId="{DB9A5E55-4FF6-446C-8B81-E17415696B02}" srcOrd="0" destOrd="0" presId="urn:microsoft.com/office/officeart/2005/8/layout/hierarchy2"/>
    <dgm:cxn modelId="{F599BA5D-C49C-4E66-8E7A-96C428811B08}" type="presOf" srcId="{59D75AAB-AD28-4260-BBDB-00788C9AA08B}" destId="{D2676DC4-E751-4B33-BE94-46224B35EFDD}" srcOrd="0" destOrd="0" presId="urn:microsoft.com/office/officeart/2005/8/layout/hierarchy2"/>
    <dgm:cxn modelId="{87E3275F-2442-4868-BE24-A0067E88BEF7}" type="presOf" srcId="{832A5561-7F16-4064-A2A1-0596967072C2}" destId="{81384049-6C73-417A-AE19-8905088BCB41}" srcOrd="1" destOrd="0" presId="urn:microsoft.com/office/officeart/2005/8/layout/hierarchy2"/>
    <dgm:cxn modelId="{78A40161-1231-4C15-A57B-EF6647FAB79B}" type="presOf" srcId="{678A6A62-9139-470B-8D08-5B16D3295DCF}" destId="{A46969D9-73DF-429E-8DFB-5491CD6B29B3}" srcOrd="0" destOrd="0" presId="urn:microsoft.com/office/officeart/2005/8/layout/hierarchy2"/>
    <dgm:cxn modelId="{F3D5CC79-F7DF-4366-A8AE-2F58AE1A20A0}" srcId="{916B5684-9B57-4967-8CC2-022B3FE4BA55}" destId="{F9586348-DB03-4DD0-BF17-EC34E3D343F1}" srcOrd="1" destOrd="0" parTransId="{832A5561-7F16-4064-A2A1-0596967072C2}" sibTransId="{EBC66689-EB60-4D30-B8DE-848FA3E93BB2}"/>
    <dgm:cxn modelId="{7776FF81-456E-4AD2-84B4-A95C4346A6CC}" type="presOf" srcId="{1780F45A-EACF-4B1F-A233-1DC986D77A78}" destId="{E8E00F3A-2B1F-4EDF-957C-38F34FA1EC00}" srcOrd="0" destOrd="0" presId="urn:microsoft.com/office/officeart/2005/8/layout/hierarchy2"/>
    <dgm:cxn modelId="{2B9F78A7-D4CD-4884-B344-C77D4BDCC188}" srcId="{53F0042F-3B38-487D-A8C0-B8E6369469F9}" destId="{1780F45A-EACF-4B1F-A233-1DC986D77A78}" srcOrd="1" destOrd="0" parTransId="{A2D2CAC9-EA2B-4271-88E9-A7DFD3D8E497}" sibTransId="{6EB86BE6-4D19-4D68-AC3D-5417F999C7FC}"/>
    <dgm:cxn modelId="{10F7C4AF-783A-49F5-9961-200E44AA3434}" type="presOf" srcId="{09BFD71F-8243-4301-B500-32AFA2DCA0E6}" destId="{DBC9E4C5-1C01-4802-9D3E-C100F73C209B}" srcOrd="0" destOrd="0" presId="urn:microsoft.com/office/officeart/2005/8/layout/hierarchy2"/>
    <dgm:cxn modelId="{A3C512B0-BC52-4F2B-AC0F-D003550E2D71}" type="presOf" srcId="{916B5684-9B57-4967-8CC2-022B3FE4BA55}" destId="{E6C1D3FE-2B8B-4AC8-B1D6-0FACF98990AC}" srcOrd="0" destOrd="0" presId="urn:microsoft.com/office/officeart/2005/8/layout/hierarchy2"/>
    <dgm:cxn modelId="{3D4EF5B5-A0E2-469E-9462-B8636FA695DA}" type="presOf" srcId="{53F0042F-3B38-487D-A8C0-B8E6369469F9}" destId="{A05C73E2-90B5-4991-8330-6AAF5EE6ED99}" srcOrd="0" destOrd="0" presId="urn:microsoft.com/office/officeart/2005/8/layout/hierarchy2"/>
    <dgm:cxn modelId="{0EAEA7B6-5016-45BE-9D23-00A658311E22}" srcId="{1780F45A-EACF-4B1F-A233-1DC986D77A78}" destId="{678A6A62-9139-470B-8D08-5B16D3295DCF}" srcOrd="2" destOrd="0" parTransId="{65CFE5FD-E22F-429B-A194-536FB5245946}" sibTransId="{41753A4B-3760-4900-B111-51F398D96C75}"/>
    <dgm:cxn modelId="{E60101CB-BF7E-417B-87E5-6AA1C487F79A}" type="presOf" srcId="{65CFE5FD-E22F-429B-A194-536FB5245946}" destId="{CCF49530-5003-4A8C-80DA-E4A3C07DDDCC}" srcOrd="1" destOrd="0" presId="urn:microsoft.com/office/officeart/2005/8/layout/hierarchy2"/>
    <dgm:cxn modelId="{6AAA30D2-E9D1-400B-80DA-B98BE0505CA0}" type="presOf" srcId="{8CA827D7-9610-44BA-878F-A148F8CABBD0}" destId="{9CFA56C0-B6FA-48C5-AE05-5907AB1E7CD8}" srcOrd="0" destOrd="0" presId="urn:microsoft.com/office/officeart/2005/8/layout/hierarchy2"/>
    <dgm:cxn modelId="{5FD0B5D3-00AD-4808-B516-E7820CC1AA13}" srcId="{916B5684-9B57-4967-8CC2-022B3FE4BA55}" destId="{8CA827D7-9610-44BA-878F-A148F8CABBD0}" srcOrd="0" destOrd="0" parTransId="{1E31F9AE-BB31-48B3-992E-9ACF014FB336}" sibTransId="{495B55A3-888A-49C2-B4FE-A08E07AF90E4}"/>
    <dgm:cxn modelId="{8BCA08D6-8DCB-4C66-84C2-007E94462980}" type="presOf" srcId="{65CFE5FD-E22F-429B-A194-536FB5245946}" destId="{530D5F99-A709-4575-94CC-7F21B715D19D}" srcOrd="0" destOrd="0" presId="urn:microsoft.com/office/officeart/2005/8/layout/hierarchy2"/>
    <dgm:cxn modelId="{AF95B1DE-6B85-47F8-A12C-6D5BD8359D6F}" type="presOf" srcId="{03CD17E2-B975-481C-8567-751FBFDBCBDE}" destId="{1EDB4E3C-A10B-4C23-9C08-F89FE590E33E}" srcOrd="0" destOrd="0" presId="urn:microsoft.com/office/officeart/2005/8/layout/hierarchy2"/>
    <dgm:cxn modelId="{83BFACF8-D635-423C-A2FE-3EA35ED49EBE}" type="presOf" srcId="{F03F294F-D7EF-40D6-8400-526536DCBC45}" destId="{C9D12164-DF0B-4BB1-80CA-A920C5AECD53}" srcOrd="0" destOrd="0" presId="urn:microsoft.com/office/officeart/2005/8/layout/hierarchy2"/>
    <dgm:cxn modelId="{4AC2BBFE-033E-4973-9B6D-6A575CD4041C}" type="presOf" srcId="{1E31F9AE-BB31-48B3-992E-9ACF014FB336}" destId="{9AF01D7A-C5A3-4655-9B9A-1513AFBF3BB8}" srcOrd="0" destOrd="0" presId="urn:microsoft.com/office/officeart/2005/8/layout/hierarchy2"/>
    <dgm:cxn modelId="{1A22930C-28EA-439D-84A0-57BBCC5A0345}" type="presParOf" srcId="{A05C73E2-90B5-4991-8330-6AAF5EE6ED99}" destId="{6CA56E0B-D6E2-443D-B9B6-620E7C011ECF}" srcOrd="0" destOrd="0" presId="urn:microsoft.com/office/officeart/2005/8/layout/hierarchy2"/>
    <dgm:cxn modelId="{69851604-3990-4E71-8E5B-23862D6303FD}" type="presParOf" srcId="{6CA56E0B-D6E2-443D-B9B6-620E7C011ECF}" destId="{E6C1D3FE-2B8B-4AC8-B1D6-0FACF98990AC}" srcOrd="0" destOrd="0" presId="urn:microsoft.com/office/officeart/2005/8/layout/hierarchy2"/>
    <dgm:cxn modelId="{A9546B2B-0C93-40B1-A920-61C643773B34}" type="presParOf" srcId="{6CA56E0B-D6E2-443D-B9B6-620E7C011ECF}" destId="{EA4D1939-B75E-4CFC-97DA-EB5658ED3CD2}" srcOrd="1" destOrd="0" presId="urn:microsoft.com/office/officeart/2005/8/layout/hierarchy2"/>
    <dgm:cxn modelId="{A5BC9387-B9B8-45DB-B332-8B2DB2308AF8}" type="presParOf" srcId="{EA4D1939-B75E-4CFC-97DA-EB5658ED3CD2}" destId="{9AF01D7A-C5A3-4655-9B9A-1513AFBF3BB8}" srcOrd="0" destOrd="0" presId="urn:microsoft.com/office/officeart/2005/8/layout/hierarchy2"/>
    <dgm:cxn modelId="{1B3E6FE4-9B95-4CB0-9FFE-AEE4A0902DDA}" type="presParOf" srcId="{9AF01D7A-C5A3-4655-9B9A-1513AFBF3BB8}" destId="{B2BE5F4D-FF1F-48DC-8745-4A98223241AA}" srcOrd="0" destOrd="0" presId="urn:microsoft.com/office/officeart/2005/8/layout/hierarchy2"/>
    <dgm:cxn modelId="{7778D5AB-7308-43C7-B5F9-C7FE8FC4F3D3}" type="presParOf" srcId="{EA4D1939-B75E-4CFC-97DA-EB5658ED3CD2}" destId="{179553BC-8FAF-4193-9BD0-7A80F58E3451}" srcOrd="1" destOrd="0" presId="urn:microsoft.com/office/officeart/2005/8/layout/hierarchy2"/>
    <dgm:cxn modelId="{25E09BDD-797A-4F82-8AE3-81BD49645B84}" type="presParOf" srcId="{179553BC-8FAF-4193-9BD0-7A80F58E3451}" destId="{9CFA56C0-B6FA-48C5-AE05-5907AB1E7CD8}" srcOrd="0" destOrd="0" presId="urn:microsoft.com/office/officeart/2005/8/layout/hierarchy2"/>
    <dgm:cxn modelId="{7213622A-AFD0-400F-9217-2FC44E42D2ED}" type="presParOf" srcId="{179553BC-8FAF-4193-9BD0-7A80F58E3451}" destId="{04FBB5C7-AD9F-4AD1-9273-6CC82810B97E}" srcOrd="1" destOrd="0" presId="urn:microsoft.com/office/officeart/2005/8/layout/hierarchy2"/>
    <dgm:cxn modelId="{0A5B0B04-1BDE-4EAE-9C46-95049C330822}" type="presParOf" srcId="{EA4D1939-B75E-4CFC-97DA-EB5658ED3CD2}" destId="{565F9010-8C36-4A89-8E3D-B5AFA3B5616A}" srcOrd="2" destOrd="0" presId="urn:microsoft.com/office/officeart/2005/8/layout/hierarchy2"/>
    <dgm:cxn modelId="{0E144F40-28BB-4C2A-88D1-8F46C7B080F0}" type="presParOf" srcId="{565F9010-8C36-4A89-8E3D-B5AFA3B5616A}" destId="{81384049-6C73-417A-AE19-8905088BCB41}" srcOrd="0" destOrd="0" presId="urn:microsoft.com/office/officeart/2005/8/layout/hierarchy2"/>
    <dgm:cxn modelId="{D35D5F5D-D0CD-4020-80E0-295025EAD26E}" type="presParOf" srcId="{EA4D1939-B75E-4CFC-97DA-EB5658ED3CD2}" destId="{84BA753C-C485-4B36-B2E9-06554E0DE787}" srcOrd="3" destOrd="0" presId="urn:microsoft.com/office/officeart/2005/8/layout/hierarchy2"/>
    <dgm:cxn modelId="{6F145991-822A-4A78-8A40-6692DFB76A3B}" type="presParOf" srcId="{84BA753C-C485-4B36-B2E9-06554E0DE787}" destId="{DB9A5E55-4FF6-446C-8B81-E17415696B02}" srcOrd="0" destOrd="0" presId="urn:microsoft.com/office/officeart/2005/8/layout/hierarchy2"/>
    <dgm:cxn modelId="{1E5EF624-6C9E-4F03-8B83-E95F0EBB2E40}" type="presParOf" srcId="{84BA753C-C485-4B36-B2E9-06554E0DE787}" destId="{E0C2A92E-1DB4-417D-A6F1-E183B481CEA8}" srcOrd="1" destOrd="0" presId="urn:microsoft.com/office/officeart/2005/8/layout/hierarchy2"/>
    <dgm:cxn modelId="{B2E7BF38-0A4D-4D0C-B20A-1F52B842E4C0}" type="presParOf" srcId="{A05C73E2-90B5-4991-8330-6AAF5EE6ED99}" destId="{B69C32D5-0690-419B-A5D5-A36ACF835118}" srcOrd="1" destOrd="0" presId="urn:microsoft.com/office/officeart/2005/8/layout/hierarchy2"/>
    <dgm:cxn modelId="{5E338307-0E73-405D-9561-4A455492B244}" type="presParOf" srcId="{B69C32D5-0690-419B-A5D5-A36ACF835118}" destId="{E8E00F3A-2B1F-4EDF-957C-38F34FA1EC00}" srcOrd="0" destOrd="0" presId="urn:microsoft.com/office/officeart/2005/8/layout/hierarchy2"/>
    <dgm:cxn modelId="{C37F4D45-7949-4B8F-86D0-33475529CC98}" type="presParOf" srcId="{B69C32D5-0690-419B-A5D5-A36ACF835118}" destId="{C9E268B6-5D0B-46D1-BAFA-740574E96865}" srcOrd="1" destOrd="0" presId="urn:microsoft.com/office/officeart/2005/8/layout/hierarchy2"/>
    <dgm:cxn modelId="{0D55BDF8-0505-4052-8DB2-29430D37054C}" type="presParOf" srcId="{C9E268B6-5D0B-46D1-BAFA-740574E96865}" destId="{D2676DC4-E751-4B33-BE94-46224B35EFDD}" srcOrd="0" destOrd="0" presId="urn:microsoft.com/office/officeart/2005/8/layout/hierarchy2"/>
    <dgm:cxn modelId="{5AB63B02-66E4-4035-9290-22AE9D851503}" type="presParOf" srcId="{D2676DC4-E751-4B33-BE94-46224B35EFDD}" destId="{3E15794A-B86E-4B78-B0F1-EAEBB439B91E}" srcOrd="0" destOrd="0" presId="urn:microsoft.com/office/officeart/2005/8/layout/hierarchy2"/>
    <dgm:cxn modelId="{723E5319-3D37-4325-8838-72E5E320F4D7}" type="presParOf" srcId="{C9E268B6-5D0B-46D1-BAFA-740574E96865}" destId="{4F62A8D5-6E5D-4B0E-B567-40D222EE4FBA}" srcOrd="1" destOrd="0" presId="urn:microsoft.com/office/officeart/2005/8/layout/hierarchy2"/>
    <dgm:cxn modelId="{D03F751E-9B77-4FDE-8D86-C89C5AD931B9}" type="presParOf" srcId="{4F62A8D5-6E5D-4B0E-B567-40D222EE4FBA}" destId="{DBC9E4C5-1C01-4802-9D3E-C100F73C209B}" srcOrd="0" destOrd="0" presId="urn:microsoft.com/office/officeart/2005/8/layout/hierarchy2"/>
    <dgm:cxn modelId="{9D9C8394-1050-49D5-B86D-91033496AA41}" type="presParOf" srcId="{4F62A8D5-6E5D-4B0E-B567-40D222EE4FBA}" destId="{9C1404DD-8A39-4F7F-A12B-F5F93AC5AAFF}" srcOrd="1" destOrd="0" presId="urn:microsoft.com/office/officeart/2005/8/layout/hierarchy2"/>
    <dgm:cxn modelId="{F6D037C3-764F-4FBC-83E9-ABA45B7E9484}" type="presParOf" srcId="{C9E268B6-5D0B-46D1-BAFA-740574E96865}" destId="{1EDB4E3C-A10B-4C23-9C08-F89FE590E33E}" srcOrd="2" destOrd="0" presId="urn:microsoft.com/office/officeart/2005/8/layout/hierarchy2"/>
    <dgm:cxn modelId="{7D682024-1790-4028-899C-0A8E2C4BED58}" type="presParOf" srcId="{1EDB4E3C-A10B-4C23-9C08-F89FE590E33E}" destId="{C1C97619-BB08-4ABD-A35D-19F3E5B3BB7C}" srcOrd="0" destOrd="0" presId="urn:microsoft.com/office/officeart/2005/8/layout/hierarchy2"/>
    <dgm:cxn modelId="{7EC1BF5B-1882-406E-813E-A79301653A20}" type="presParOf" srcId="{C9E268B6-5D0B-46D1-BAFA-740574E96865}" destId="{291541EB-BC0C-42EC-B0F4-87F64AFE9865}" srcOrd="3" destOrd="0" presId="urn:microsoft.com/office/officeart/2005/8/layout/hierarchy2"/>
    <dgm:cxn modelId="{624F5700-0A49-4EF1-B7C9-E2EE8C251371}" type="presParOf" srcId="{291541EB-BC0C-42EC-B0F4-87F64AFE9865}" destId="{C9D12164-DF0B-4BB1-80CA-A920C5AECD53}" srcOrd="0" destOrd="0" presId="urn:microsoft.com/office/officeart/2005/8/layout/hierarchy2"/>
    <dgm:cxn modelId="{5DA4DCDB-EF85-49DB-9C94-2EDE34D367C0}" type="presParOf" srcId="{291541EB-BC0C-42EC-B0F4-87F64AFE9865}" destId="{3C3C42FE-BC3F-4118-9F7A-581055A7EC6E}" srcOrd="1" destOrd="0" presId="urn:microsoft.com/office/officeart/2005/8/layout/hierarchy2"/>
    <dgm:cxn modelId="{03C68132-0B4B-451F-BAF8-697B950F6AC8}" type="presParOf" srcId="{C9E268B6-5D0B-46D1-BAFA-740574E96865}" destId="{530D5F99-A709-4575-94CC-7F21B715D19D}" srcOrd="4" destOrd="0" presId="urn:microsoft.com/office/officeart/2005/8/layout/hierarchy2"/>
    <dgm:cxn modelId="{D8B12180-4BF6-4E0F-B751-509AD1EEE3B3}" type="presParOf" srcId="{530D5F99-A709-4575-94CC-7F21B715D19D}" destId="{CCF49530-5003-4A8C-80DA-E4A3C07DDDCC}" srcOrd="0" destOrd="0" presId="urn:microsoft.com/office/officeart/2005/8/layout/hierarchy2"/>
    <dgm:cxn modelId="{5F5F5F29-E6F0-4437-AB75-46E856323BA1}" type="presParOf" srcId="{C9E268B6-5D0B-46D1-BAFA-740574E96865}" destId="{E5C70F8D-4986-42E1-803F-320F2450BE6C}" srcOrd="5" destOrd="0" presId="urn:microsoft.com/office/officeart/2005/8/layout/hierarchy2"/>
    <dgm:cxn modelId="{0A0E7A3F-EE1F-4568-9C35-C4C5CDF19EF8}" type="presParOf" srcId="{E5C70F8D-4986-42E1-803F-320F2450BE6C}" destId="{A46969D9-73DF-429E-8DFB-5491CD6B29B3}" srcOrd="0" destOrd="0" presId="urn:microsoft.com/office/officeart/2005/8/layout/hierarchy2"/>
    <dgm:cxn modelId="{A0E0FF8A-BF7B-4A0A-91EB-0AF96A6591BA}" type="presParOf" srcId="{E5C70F8D-4986-42E1-803F-320F2450BE6C}" destId="{BF3C22C9-69BE-459E-A9F2-7E581495E2A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9051145-DC09-43C4-9851-05C5464E161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987399-D689-4F7F-85AC-78E00E190C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groups, at least one person works on SBC007 and one works on SBC002.</a:t>
          </a:r>
        </a:p>
      </dgm:t>
    </dgm:pt>
    <dgm:pt modelId="{A2429B58-D152-47AF-8677-29FCC9EA2E2C}" type="parTrans" cxnId="{3FDEC73D-37F7-42B0-9995-140F3385525E}">
      <dgm:prSet/>
      <dgm:spPr/>
      <dgm:t>
        <a:bodyPr/>
        <a:lstStyle/>
        <a:p>
          <a:endParaRPr lang="en-US"/>
        </a:p>
      </dgm:t>
    </dgm:pt>
    <dgm:pt modelId="{D72738B5-33DF-4521-9FE6-C6B0C7C8EF56}" type="sibTrans" cxnId="{3FDEC73D-37F7-42B0-9995-140F3385525E}">
      <dgm:prSet/>
      <dgm:spPr/>
      <dgm:t>
        <a:bodyPr/>
        <a:lstStyle/>
        <a:p>
          <a:endParaRPr lang="en-US"/>
        </a:p>
      </dgm:t>
    </dgm:pt>
    <dgm:pt modelId="{66802E13-C738-4101-8AD4-0B1D27ED63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person should find at least one example of self-repair. If working on SBC002, try to find other-initiated self-repair.</a:t>
          </a:r>
        </a:p>
      </dgm:t>
    </dgm:pt>
    <dgm:pt modelId="{B06B8A26-E63F-4BAC-9C28-92B1B2E23F6D}" type="parTrans" cxnId="{6C8F91A6-C647-4660-84D9-F4216402C15E}">
      <dgm:prSet/>
      <dgm:spPr/>
      <dgm:t>
        <a:bodyPr/>
        <a:lstStyle/>
        <a:p>
          <a:endParaRPr lang="en-US"/>
        </a:p>
      </dgm:t>
    </dgm:pt>
    <dgm:pt modelId="{D33B8457-E58C-4ED9-858E-BFE13589F816}" type="sibTrans" cxnId="{6C8F91A6-C647-4660-84D9-F4216402C15E}">
      <dgm:prSet/>
      <dgm:spPr/>
      <dgm:t>
        <a:bodyPr/>
        <a:lstStyle/>
        <a:p>
          <a:endParaRPr lang="en-US"/>
        </a:p>
      </dgm:t>
    </dgm:pt>
    <dgm:pt modelId="{3F0BA51D-2443-49D6-B2DF-751E9647A8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Point out the trouble source, initiation and repair completion. Make sure you have TCU stacks on, especially for other-initiated self-repair.</a:t>
          </a:r>
        </a:p>
      </dgm:t>
    </dgm:pt>
    <dgm:pt modelId="{3D1223C4-1F72-4B81-AA29-C20532FDDD14}" type="parTrans" cxnId="{C83D3E22-B25E-4825-8DC9-08A4D0BAEA77}">
      <dgm:prSet/>
      <dgm:spPr/>
      <dgm:t>
        <a:bodyPr/>
        <a:lstStyle/>
        <a:p>
          <a:endParaRPr lang="en-US"/>
        </a:p>
      </dgm:t>
    </dgm:pt>
    <dgm:pt modelId="{11CF5A84-8B83-4D8C-AC7D-0239FB80FC9E}" type="sibTrans" cxnId="{C83D3E22-B25E-4825-8DC9-08A4D0BAEA77}">
      <dgm:prSet/>
      <dgm:spPr/>
      <dgm:t>
        <a:bodyPr/>
        <a:lstStyle/>
        <a:p>
          <a:endParaRPr lang="en-US"/>
        </a:p>
      </dgm:t>
    </dgm:pt>
    <dgm:pt modelId="{7FDA7414-324B-40A1-A94C-1F3982E091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Present findings within your group.</a:t>
          </a:r>
        </a:p>
      </dgm:t>
    </dgm:pt>
    <dgm:pt modelId="{85032739-8828-41FE-B7AA-7120D2ED5994}" type="parTrans" cxnId="{8571CC5E-9688-42AC-88D9-8A916363EC0C}">
      <dgm:prSet/>
      <dgm:spPr/>
      <dgm:t>
        <a:bodyPr/>
        <a:lstStyle/>
        <a:p>
          <a:endParaRPr lang="zh-HK" altLang="en-US"/>
        </a:p>
      </dgm:t>
    </dgm:pt>
    <dgm:pt modelId="{E0D6B1E7-46B2-4747-AFA0-70939BC2431C}" type="sibTrans" cxnId="{8571CC5E-9688-42AC-88D9-8A916363EC0C}">
      <dgm:prSet/>
      <dgm:spPr/>
      <dgm:t>
        <a:bodyPr/>
        <a:lstStyle/>
        <a:p>
          <a:endParaRPr lang="zh-HK" altLang="en-US"/>
        </a:p>
      </dgm:t>
    </dgm:pt>
    <dgm:pt modelId="{E7DAFA86-D89D-47A6-8D75-ADDBF0299B7E}" type="pres">
      <dgm:prSet presAssocID="{99051145-DC09-43C4-9851-05C5464E161D}" presName="root" presStyleCnt="0">
        <dgm:presLayoutVars>
          <dgm:dir/>
          <dgm:resizeHandles val="exact"/>
        </dgm:presLayoutVars>
      </dgm:prSet>
      <dgm:spPr/>
    </dgm:pt>
    <dgm:pt modelId="{6E0A49A3-2EF2-4B20-821D-581BAA7D3914}" type="pres">
      <dgm:prSet presAssocID="{28987399-D689-4F7F-85AC-78E00E190CBA}" presName="compNode" presStyleCnt="0"/>
      <dgm:spPr/>
    </dgm:pt>
    <dgm:pt modelId="{B707A2D6-4203-4911-A45F-61DBF5AE508E}" type="pres">
      <dgm:prSet presAssocID="{28987399-D689-4F7F-85AC-78E00E190CBA}" presName="bgRect" presStyleLbl="bgShp" presStyleIdx="0" presStyleCnt="4"/>
      <dgm:spPr/>
    </dgm:pt>
    <dgm:pt modelId="{F8109B42-AD34-49BD-A6CF-B7001A69015E}" type="pres">
      <dgm:prSet presAssocID="{28987399-D689-4F7F-85AC-78E00E190C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B81DECA-C63A-4B69-AF72-1B4B2DAD7C95}" type="pres">
      <dgm:prSet presAssocID="{28987399-D689-4F7F-85AC-78E00E190CBA}" presName="spaceRect" presStyleCnt="0"/>
      <dgm:spPr/>
    </dgm:pt>
    <dgm:pt modelId="{FE22473F-6900-4727-9CA9-CCF15900486B}" type="pres">
      <dgm:prSet presAssocID="{28987399-D689-4F7F-85AC-78E00E190CBA}" presName="parTx" presStyleLbl="revTx" presStyleIdx="0" presStyleCnt="4">
        <dgm:presLayoutVars>
          <dgm:chMax val="0"/>
          <dgm:chPref val="0"/>
        </dgm:presLayoutVars>
      </dgm:prSet>
      <dgm:spPr/>
    </dgm:pt>
    <dgm:pt modelId="{A793D91F-4844-4808-ABCB-0DD9E277FE44}" type="pres">
      <dgm:prSet presAssocID="{D72738B5-33DF-4521-9FE6-C6B0C7C8EF56}" presName="sibTrans" presStyleCnt="0"/>
      <dgm:spPr/>
    </dgm:pt>
    <dgm:pt modelId="{F13314BF-88A6-4C6F-BD6B-DB70FDBFE228}" type="pres">
      <dgm:prSet presAssocID="{66802E13-C738-4101-8AD4-0B1D27ED634F}" presName="compNode" presStyleCnt="0"/>
      <dgm:spPr/>
    </dgm:pt>
    <dgm:pt modelId="{19A9564D-7F95-4597-8D7F-C531DE4DF214}" type="pres">
      <dgm:prSet presAssocID="{66802E13-C738-4101-8AD4-0B1D27ED634F}" presName="bgRect" presStyleLbl="bgShp" presStyleIdx="1" presStyleCnt="4"/>
      <dgm:spPr/>
    </dgm:pt>
    <dgm:pt modelId="{24F7F4AF-5028-427B-BB89-E3EC3DC9FAB7}" type="pres">
      <dgm:prSet presAssocID="{66802E13-C738-4101-8AD4-0B1D27ED63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焊接工"/>
        </a:ext>
      </dgm:extLst>
    </dgm:pt>
    <dgm:pt modelId="{02C4B67C-5A0B-470A-9238-E73471999F73}" type="pres">
      <dgm:prSet presAssocID="{66802E13-C738-4101-8AD4-0B1D27ED634F}" presName="spaceRect" presStyleCnt="0"/>
      <dgm:spPr/>
    </dgm:pt>
    <dgm:pt modelId="{87F1432F-1B91-4DB4-95C5-2B99AA49978C}" type="pres">
      <dgm:prSet presAssocID="{66802E13-C738-4101-8AD4-0B1D27ED634F}" presName="parTx" presStyleLbl="revTx" presStyleIdx="1" presStyleCnt="4">
        <dgm:presLayoutVars>
          <dgm:chMax val="0"/>
          <dgm:chPref val="0"/>
        </dgm:presLayoutVars>
      </dgm:prSet>
      <dgm:spPr/>
    </dgm:pt>
    <dgm:pt modelId="{8AE2C101-AEFD-4F48-A73F-6B976FBDD77C}" type="pres">
      <dgm:prSet presAssocID="{D33B8457-E58C-4ED9-858E-BFE13589F816}" presName="sibTrans" presStyleCnt="0"/>
      <dgm:spPr/>
    </dgm:pt>
    <dgm:pt modelId="{70D000DD-F85D-4E71-88C2-2C17AF6C85D7}" type="pres">
      <dgm:prSet presAssocID="{3F0BA51D-2443-49D6-B2DF-751E9647A822}" presName="compNode" presStyleCnt="0"/>
      <dgm:spPr/>
    </dgm:pt>
    <dgm:pt modelId="{E92ED014-4C4F-4B78-A539-7C3BD6D73AFD}" type="pres">
      <dgm:prSet presAssocID="{3F0BA51D-2443-49D6-B2DF-751E9647A822}" presName="bgRect" presStyleLbl="bgShp" presStyleIdx="2" presStyleCnt="4"/>
      <dgm:spPr/>
    </dgm:pt>
    <dgm:pt modelId="{4CB93C16-7740-452D-BEB5-224D77FEE90D}" type="pres">
      <dgm:prSet presAssocID="{3F0BA51D-2443-49D6-B2DF-751E9647A82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E033B104-BD7C-4284-B240-3F342B294307}" type="pres">
      <dgm:prSet presAssocID="{3F0BA51D-2443-49D6-B2DF-751E9647A822}" presName="spaceRect" presStyleCnt="0"/>
      <dgm:spPr/>
    </dgm:pt>
    <dgm:pt modelId="{16A75686-A7A9-4415-ABB3-9D626FFBEFF3}" type="pres">
      <dgm:prSet presAssocID="{3F0BA51D-2443-49D6-B2DF-751E9647A822}" presName="parTx" presStyleLbl="revTx" presStyleIdx="2" presStyleCnt="4">
        <dgm:presLayoutVars>
          <dgm:chMax val="0"/>
          <dgm:chPref val="0"/>
        </dgm:presLayoutVars>
      </dgm:prSet>
      <dgm:spPr/>
    </dgm:pt>
    <dgm:pt modelId="{F77E8A76-CB4B-41B0-917B-E5CE031B4191}" type="pres">
      <dgm:prSet presAssocID="{11CF5A84-8B83-4D8C-AC7D-0239FB80FC9E}" presName="sibTrans" presStyleCnt="0"/>
      <dgm:spPr/>
    </dgm:pt>
    <dgm:pt modelId="{90D164FB-7945-46BB-AAD3-308042450DD4}" type="pres">
      <dgm:prSet presAssocID="{7FDA7414-324B-40A1-A94C-1F3982E09188}" presName="compNode" presStyleCnt="0"/>
      <dgm:spPr/>
    </dgm:pt>
    <dgm:pt modelId="{79D45091-AD41-4AA8-8220-4E3714556116}" type="pres">
      <dgm:prSet presAssocID="{7FDA7414-324B-40A1-A94C-1F3982E09188}" presName="bgRect" presStyleLbl="bgShp" presStyleIdx="3" presStyleCnt="4"/>
      <dgm:spPr/>
    </dgm:pt>
    <dgm:pt modelId="{8D2BAF1F-5C6E-4DE7-9ABA-56958A7DCF3B}" type="pres">
      <dgm:prSet presAssocID="{7FDA7414-324B-40A1-A94C-1F3982E091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聊天泡泡 以實心填滿"/>
        </a:ext>
      </dgm:extLst>
    </dgm:pt>
    <dgm:pt modelId="{EEA2E1CA-2809-4819-B305-76A8482F6359}" type="pres">
      <dgm:prSet presAssocID="{7FDA7414-324B-40A1-A94C-1F3982E09188}" presName="spaceRect" presStyleCnt="0"/>
      <dgm:spPr/>
    </dgm:pt>
    <dgm:pt modelId="{43101044-66DF-4704-B7B0-F5135C518B3A}" type="pres">
      <dgm:prSet presAssocID="{7FDA7414-324B-40A1-A94C-1F3982E091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83D3E22-B25E-4825-8DC9-08A4D0BAEA77}" srcId="{99051145-DC09-43C4-9851-05C5464E161D}" destId="{3F0BA51D-2443-49D6-B2DF-751E9647A822}" srcOrd="2" destOrd="0" parTransId="{3D1223C4-1F72-4B81-AA29-C20532FDDD14}" sibTransId="{11CF5A84-8B83-4D8C-AC7D-0239FB80FC9E}"/>
    <dgm:cxn modelId="{23225925-FC2B-461F-840F-15963733B6C2}" type="presOf" srcId="{3F0BA51D-2443-49D6-B2DF-751E9647A822}" destId="{16A75686-A7A9-4415-ABB3-9D626FFBEFF3}" srcOrd="0" destOrd="0" presId="urn:microsoft.com/office/officeart/2018/2/layout/IconVerticalSolidList"/>
    <dgm:cxn modelId="{3FDEC73D-37F7-42B0-9995-140F3385525E}" srcId="{99051145-DC09-43C4-9851-05C5464E161D}" destId="{28987399-D689-4F7F-85AC-78E00E190CBA}" srcOrd="0" destOrd="0" parTransId="{A2429B58-D152-47AF-8677-29FCC9EA2E2C}" sibTransId="{D72738B5-33DF-4521-9FE6-C6B0C7C8EF56}"/>
    <dgm:cxn modelId="{8571CC5E-9688-42AC-88D9-8A916363EC0C}" srcId="{99051145-DC09-43C4-9851-05C5464E161D}" destId="{7FDA7414-324B-40A1-A94C-1F3982E09188}" srcOrd="3" destOrd="0" parTransId="{85032739-8828-41FE-B7AA-7120D2ED5994}" sibTransId="{E0D6B1E7-46B2-4747-AFA0-70939BC2431C}"/>
    <dgm:cxn modelId="{E22F8C6C-AD1A-46D1-B9AD-5597589F52B0}" type="presOf" srcId="{66802E13-C738-4101-8AD4-0B1D27ED634F}" destId="{87F1432F-1B91-4DB4-95C5-2B99AA49978C}" srcOrd="0" destOrd="0" presId="urn:microsoft.com/office/officeart/2018/2/layout/IconVerticalSolidList"/>
    <dgm:cxn modelId="{A5BEE283-DD1C-4F6F-AF52-64F1B0DA5F80}" type="presOf" srcId="{99051145-DC09-43C4-9851-05C5464E161D}" destId="{E7DAFA86-D89D-47A6-8D75-ADDBF0299B7E}" srcOrd="0" destOrd="0" presId="urn:microsoft.com/office/officeart/2018/2/layout/IconVerticalSolidList"/>
    <dgm:cxn modelId="{5D0EC3A2-82CB-4231-8A39-B5DF2E59E7B7}" type="presOf" srcId="{7FDA7414-324B-40A1-A94C-1F3982E09188}" destId="{43101044-66DF-4704-B7B0-F5135C518B3A}" srcOrd="0" destOrd="0" presId="urn:microsoft.com/office/officeart/2018/2/layout/IconVerticalSolidList"/>
    <dgm:cxn modelId="{6C8F91A6-C647-4660-84D9-F4216402C15E}" srcId="{99051145-DC09-43C4-9851-05C5464E161D}" destId="{66802E13-C738-4101-8AD4-0B1D27ED634F}" srcOrd="1" destOrd="0" parTransId="{B06B8A26-E63F-4BAC-9C28-92B1B2E23F6D}" sibTransId="{D33B8457-E58C-4ED9-858E-BFE13589F816}"/>
    <dgm:cxn modelId="{675689B7-4210-43BD-B1CE-257FAA5BA2A8}" type="presOf" srcId="{28987399-D689-4F7F-85AC-78E00E190CBA}" destId="{FE22473F-6900-4727-9CA9-CCF15900486B}" srcOrd="0" destOrd="0" presId="urn:microsoft.com/office/officeart/2018/2/layout/IconVerticalSolidList"/>
    <dgm:cxn modelId="{06945AC3-A279-4171-B999-0E0142C48F21}" type="presParOf" srcId="{E7DAFA86-D89D-47A6-8D75-ADDBF0299B7E}" destId="{6E0A49A3-2EF2-4B20-821D-581BAA7D3914}" srcOrd="0" destOrd="0" presId="urn:microsoft.com/office/officeart/2018/2/layout/IconVerticalSolidList"/>
    <dgm:cxn modelId="{589C2481-4044-4FFF-928F-952F75187B3A}" type="presParOf" srcId="{6E0A49A3-2EF2-4B20-821D-581BAA7D3914}" destId="{B707A2D6-4203-4911-A45F-61DBF5AE508E}" srcOrd="0" destOrd="0" presId="urn:microsoft.com/office/officeart/2018/2/layout/IconVerticalSolidList"/>
    <dgm:cxn modelId="{7E53C048-B3C6-474A-9768-BAB3F071E403}" type="presParOf" srcId="{6E0A49A3-2EF2-4B20-821D-581BAA7D3914}" destId="{F8109B42-AD34-49BD-A6CF-B7001A69015E}" srcOrd="1" destOrd="0" presId="urn:microsoft.com/office/officeart/2018/2/layout/IconVerticalSolidList"/>
    <dgm:cxn modelId="{E96AC804-5AD2-4C48-BF5A-FACB319D0789}" type="presParOf" srcId="{6E0A49A3-2EF2-4B20-821D-581BAA7D3914}" destId="{6B81DECA-C63A-4B69-AF72-1B4B2DAD7C95}" srcOrd="2" destOrd="0" presId="urn:microsoft.com/office/officeart/2018/2/layout/IconVerticalSolidList"/>
    <dgm:cxn modelId="{C1182DD9-F894-44CE-9B11-7C70C93050D2}" type="presParOf" srcId="{6E0A49A3-2EF2-4B20-821D-581BAA7D3914}" destId="{FE22473F-6900-4727-9CA9-CCF15900486B}" srcOrd="3" destOrd="0" presId="urn:microsoft.com/office/officeart/2018/2/layout/IconVerticalSolidList"/>
    <dgm:cxn modelId="{41835411-086E-451A-8FD0-404D659540DE}" type="presParOf" srcId="{E7DAFA86-D89D-47A6-8D75-ADDBF0299B7E}" destId="{A793D91F-4844-4808-ABCB-0DD9E277FE44}" srcOrd="1" destOrd="0" presId="urn:microsoft.com/office/officeart/2018/2/layout/IconVerticalSolidList"/>
    <dgm:cxn modelId="{740D1D8F-B54F-4F55-9D5A-84D9398A6B6A}" type="presParOf" srcId="{E7DAFA86-D89D-47A6-8D75-ADDBF0299B7E}" destId="{F13314BF-88A6-4C6F-BD6B-DB70FDBFE228}" srcOrd="2" destOrd="0" presId="urn:microsoft.com/office/officeart/2018/2/layout/IconVerticalSolidList"/>
    <dgm:cxn modelId="{928617BF-D8B0-4439-9ABD-0E4651678AF0}" type="presParOf" srcId="{F13314BF-88A6-4C6F-BD6B-DB70FDBFE228}" destId="{19A9564D-7F95-4597-8D7F-C531DE4DF214}" srcOrd="0" destOrd="0" presId="urn:microsoft.com/office/officeart/2018/2/layout/IconVerticalSolidList"/>
    <dgm:cxn modelId="{B8FCDB55-A8ED-4F61-806C-2F8065111ED8}" type="presParOf" srcId="{F13314BF-88A6-4C6F-BD6B-DB70FDBFE228}" destId="{24F7F4AF-5028-427B-BB89-E3EC3DC9FAB7}" srcOrd="1" destOrd="0" presId="urn:microsoft.com/office/officeart/2018/2/layout/IconVerticalSolidList"/>
    <dgm:cxn modelId="{B1F2AE20-664F-4592-9DAD-18C8C0CC0817}" type="presParOf" srcId="{F13314BF-88A6-4C6F-BD6B-DB70FDBFE228}" destId="{02C4B67C-5A0B-470A-9238-E73471999F73}" srcOrd="2" destOrd="0" presId="urn:microsoft.com/office/officeart/2018/2/layout/IconVerticalSolidList"/>
    <dgm:cxn modelId="{4B039EFD-D53B-4FC7-92B5-2A186B5F5220}" type="presParOf" srcId="{F13314BF-88A6-4C6F-BD6B-DB70FDBFE228}" destId="{87F1432F-1B91-4DB4-95C5-2B99AA49978C}" srcOrd="3" destOrd="0" presId="urn:microsoft.com/office/officeart/2018/2/layout/IconVerticalSolidList"/>
    <dgm:cxn modelId="{B7DBB63E-FD52-4A90-BECF-29A068D97E4F}" type="presParOf" srcId="{E7DAFA86-D89D-47A6-8D75-ADDBF0299B7E}" destId="{8AE2C101-AEFD-4F48-A73F-6B976FBDD77C}" srcOrd="3" destOrd="0" presId="urn:microsoft.com/office/officeart/2018/2/layout/IconVerticalSolidList"/>
    <dgm:cxn modelId="{BAABBB01-CE90-4400-BA4A-B5AD76CB54F5}" type="presParOf" srcId="{E7DAFA86-D89D-47A6-8D75-ADDBF0299B7E}" destId="{70D000DD-F85D-4E71-88C2-2C17AF6C85D7}" srcOrd="4" destOrd="0" presId="urn:microsoft.com/office/officeart/2018/2/layout/IconVerticalSolidList"/>
    <dgm:cxn modelId="{3CD2381E-4278-4393-AC0C-5AB83DB0E4B9}" type="presParOf" srcId="{70D000DD-F85D-4E71-88C2-2C17AF6C85D7}" destId="{E92ED014-4C4F-4B78-A539-7C3BD6D73AFD}" srcOrd="0" destOrd="0" presId="urn:microsoft.com/office/officeart/2018/2/layout/IconVerticalSolidList"/>
    <dgm:cxn modelId="{8BD22F5A-B61D-4694-B503-AF9C1D1065F4}" type="presParOf" srcId="{70D000DD-F85D-4E71-88C2-2C17AF6C85D7}" destId="{4CB93C16-7740-452D-BEB5-224D77FEE90D}" srcOrd="1" destOrd="0" presId="urn:microsoft.com/office/officeart/2018/2/layout/IconVerticalSolidList"/>
    <dgm:cxn modelId="{CA632A42-11A8-42C6-A7F0-81A38D862FD4}" type="presParOf" srcId="{70D000DD-F85D-4E71-88C2-2C17AF6C85D7}" destId="{E033B104-BD7C-4284-B240-3F342B294307}" srcOrd="2" destOrd="0" presId="urn:microsoft.com/office/officeart/2018/2/layout/IconVerticalSolidList"/>
    <dgm:cxn modelId="{0BFFCA76-912C-4126-94CA-665B485F6578}" type="presParOf" srcId="{70D000DD-F85D-4E71-88C2-2C17AF6C85D7}" destId="{16A75686-A7A9-4415-ABB3-9D626FFBEFF3}" srcOrd="3" destOrd="0" presId="urn:microsoft.com/office/officeart/2018/2/layout/IconVerticalSolidList"/>
    <dgm:cxn modelId="{4E8748AD-E6FF-4493-B237-D6C103CB81A4}" type="presParOf" srcId="{E7DAFA86-D89D-47A6-8D75-ADDBF0299B7E}" destId="{F77E8A76-CB4B-41B0-917B-E5CE031B4191}" srcOrd="5" destOrd="0" presId="urn:microsoft.com/office/officeart/2018/2/layout/IconVerticalSolidList"/>
    <dgm:cxn modelId="{3F346D46-8146-42D4-BB29-9A5FC3CCF721}" type="presParOf" srcId="{E7DAFA86-D89D-47A6-8D75-ADDBF0299B7E}" destId="{90D164FB-7945-46BB-AAD3-308042450DD4}" srcOrd="6" destOrd="0" presId="urn:microsoft.com/office/officeart/2018/2/layout/IconVerticalSolidList"/>
    <dgm:cxn modelId="{6B9F3B80-F143-47BD-A82E-7E2C1B9A1046}" type="presParOf" srcId="{90D164FB-7945-46BB-AAD3-308042450DD4}" destId="{79D45091-AD41-4AA8-8220-4E3714556116}" srcOrd="0" destOrd="0" presId="urn:microsoft.com/office/officeart/2018/2/layout/IconVerticalSolidList"/>
    <dgm:cxn modelId="{B2C22CD8-9665-4328-A92F-1DBDDC82AEA8}" type="presParOf" srcId="{90D164FB-7945-46BB-AAD3-308042450DD4}" destId="{8D2BAF1F-5C6E-4DE7-9ABA-56958A7DCF3B}" srcOrd="1" destOrd="0" presId="urn:microsoft.com/office/officeart/2018/2/layout/IconVerticalSolidList"/>
    <dgm:cxn modelId="{B7BE1017-4A16-4443-9294-2A22A8AB9DD8}" type="presParOf" srcId="{90D164FB-7945-46BB-AAD3-308042450DD4}" destId="{EEA2E1CA-2809-4819-B305-76A8482F6359}" srcOrd="2" destOrd="0" presId="urn:microsoft.com/office/officeart/2018/2/layout/IconVerticalSolidList"/>
    <dgm:cxn modelId="{D5573CB5-3E54-4402-828E-27D4A444F101}" type="presParOf" srcId="{90D164FB-7945-46BB-AAD3-308042450DD4}" destId="{43101044-66DF-4704-B7B0-F5135C518B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ADBDF-5383-4D9F-A839-25B30C21C59D}">
      <dsp:nvSpPr>
        <dsp:cNvPr id="0" name=""/>
        <dsp:cNvSpPr/>
      </dsp:nvSpPr>
      <dsp:spPr>
        <a:xfrm>
          <a:off x="0" y="5182940"/>
          <a:ext cx="2052637" cy="850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84" tIns="199136" rIns="145984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Recognise</a:t>
          </a:r>
        </a:p>
      </dsp:txBody>
      <dsp:txXfrm>
        <a:off x="0" y="5182940"/>
        <a:ext cx="2052637" cy="850304"/>
      </dsp:txXfrm>
    </dsp:sp>
    <dsp:sp modelId="{7F645B23-E632-4725-9717-F3DD3E51AD05}">
      <dsp:nvSpPr>
        <dsp:cNvPr id="0" name=""/>
        <dsp:cNvSpPr/>
      </dsp:nvSpPr>
      <dsp:spPr>
        <a:xfrm>
          <a:off x="2052637" y="5182940"/>
          <a:ext cx="6157911" cy="8503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12" tIns="228600" rIns="12491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Recognise</a:t>
          </a:r>
          <a:r>
            <a:rPr lang="en-US" sz="1800" kern="1200" dirty="0"/>
            <a:t> repair in </a:t>
          </a:r>
          <a:r>
            <a:rPr lang="en-US" sz="1800" kern="1200" dirty="0" err="1"/>
            <a:t>Rezonator</a:t>
          </a:r>
          <a:endParaRPr lang="en-US" sz="1800" kern="1200" dirty="0"/>
        </a:p>
      </dsp:txBody>
      <dsp:txXfrm>
        <a:off x="2052637" y="5182940"/>
        <a:ext cx="6157911" cy="850304"/>
      </dsp:txXfrm>
    </dsp:sp>
    <dsp:sp modelId="{F52A0102-7BB6-422C-8405-4A746F9F7965}">
      <dsp:nvSpPr>
        <dsp:cNvPr id="0" name=""/>
        <dsp:cNvSpPr/>
      </dsp:nvSpPr>
      <dsp:spPr>
        <a:xfrm rot="10800000">
          <a:off x="0" y="3887926"/>
          <a:ext cx="2052637" cy="130776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84" tIns="199136" rIns="145984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Name</a:t>
          </a:r>
        </a:p>
      </dsp:txBody>
      <dsp:txXfrm rot="-10800000">
        <a:off x="0" y="3887926"/>
        <a:ext cx="2052637" cy="850049"/>
      </dsp:txXfrm>
    </dsp:sp>
    <dsp:sp modelId="{87E04FA4-B4C1-4394-B437-2595F2CD3085}">
      <dsp:nvSpPr>
        <dsp:cNvPr id="0" name=""/>
        <dsp:cNvSpPr/>
      </dsp:nvSpPr>
      <dsp:spPr>
        <a:xfrm>
          <a:off x="2052637" y="3887926"/>
          <a:ext cx="6157911" cy="8500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12" tIns="228600" rIns="12491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the different locations where self-repair can appear within a larger sequence</a:t>
          </a:r>
        </a:p>
      </dsp:txBody>
      <dsp:txXfrm>
        <a:off x="2052637" y="3887926"/>
        <a:ext cx="6157911" cy="850049"/>
      </dsp:txXfrm>
    </dsp:sp>
    <dsp:sp modelId="{FC7CC893-32C5-486A-84A8-4BBB9656CF8D}">
      <dsp:nvSpPr>
        <dsp:cNvPr id="0" name=""/>
        <dsp:cNvSpPr/>
      </dsp:nvSpPr>
      <dsp:spPr>
        <a:xfrm rot="10800000">
          <a:off x="0" y="2592912"/>
          <a:ext cx="2052637" cy="130776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84" tIns="170688" rIns="145984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Distinguish</a:t>
          </a:r>
        </a:p>
      </dsp:txBody>
      <dsp:txXfrm rot="-10800000">
        <a:off x="0" y="2592912"/>
        <a:ext cx="2052637" cy="850049"/>
      </dsp:txXfrm>
    </dsp:sp>
    <dsp:sp modelId="{82F87AC3-C744-4AB1-92D0-2A9D47923BFD}">
      <dsp:nvSpPr>
        <dsp:cNvPr id="0" name=""/>
        <dsp:cNvSpPr/>
      </dsp:nvSpPr>
      <dsp:spPr>
        <a:xfrm>
          <a:off x="2052637" y="2592912"/>
          <a:ext cx="6157911" cy="8500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12" tIns="228600" rIns="12491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Distinguish self- and other- initiation and repair</a:t>
          </a:r>
        </a:p>
      </dsp:txBody>
      <dsp:txXfrm>
        <a:off x="2052637" y="2592912"/>
        <a:ext cx="6157911" cy="850049"/>
      </dsp:txXfrm>
    </dsp:sp>
    <dsp:sp modelId="{78029EB9-CDD3-46C0-A790-D712A0D19B2C}">
      <dsp:nvSpPr>
        <dsp:cNvPr id="0" name=""/>
        <dsp:cNvSpPr/>
      </dsp:nvSpPr>
      <dsp:spPr>
        <a:xfrm rot="10800000">
          <a:off x="0" y="1297899"/>
          <a:ext cx="2052637" cy="130776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84" tIns="199136" rIns="145984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Identify</a:t>
          </a:r>
        </a:p>
      </dsp:txBody>
      <dsp:txXfrm rot="-10800000">
        <a:off x="0" y="1297899"/>
        <a:ext cx="2052637" cy="850049"/>
      </dsp:txXfrm>
    </dsp:sp>
    <dsp:sp modelId="{5460F10A-606D-4913-883F-A88EAC13B02B}">
      <dsp:nvSpPr>
        <dsp:cNvPr id="0" name=""/>
        <dsp:cNvSpPr/>
      </dsp:nvSpPr>
      <dsp:spPr>
        <a:xfrm>
          <a:off x="2052637" y="1297899"/>
          <a:ext cx="6157911" cy="8500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12" tIns="228600" rIns="12491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three components of a repair sequence</a:t>
          </a:r>
        </a:p>
      </dsp:txBody>
      <dsp:txXfrm>
        <a:off x="2052637" y="1297899"/>
        <a:ext cx="6157911" cy="850049"/>
      </dsp:txXfrm>
    </dsp:sp>
    <dsp:sp modelId="{FEA6E44F-87E7-476A-AB38-3BCE7E929F49}">
      <dsp:nvSpPr>
        <dsp:cNvPr id="0" name=""/>
        <dsp:cNvSpPr/>
      </dsp:nvSpPr>
      <dsp:spPr>
        <a:xfrm rot="10800000">
          <a:off x="0" y="2885"/>
          <a:ext cx="2052637" cy="130776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5984" tIns="199136" rIns="145984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Name</a:t>
          </a:r>
        </a:p>
      </dsp:txBody>
      <dsp:txXfrm rot="-10800000">
        <a:off x="0" y="2885"/>
        <a:ext cx="2052637" cy="850049"/>
      </dsp:txXfrm>
    </dsp:sp>
    <dsp:sp modelId="{FB94A845-754A-4853-B257-0033D276C8F5}">
      <dsp:nvSpPr>
        <dsp:cNvPr id="0" name=""/>
        <dsp:cNvSpPr/>
      </dsp:nvSpPr>
      <dsp:spPr>
        <a:xfrm>
          <a:off x="2052637" y="2885"/>
          <a:ext cx="6157911" cy="8500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12" tIns="228600" rIns="124912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Name the three expansion types</a:t>
          </a:r>
        </a:p>
      </dsp:txBody>
      <dsp:txXfrm>
        <a:off x="2052637" y="2885"/>
        <a:ext cx="6157911" cy="850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025BC-8158-4719-BF7C-CF14B28356AF}">
      <dsp:nvSpPr>
        <dsp:cNvPr id="0" name=""/>
        <dsp:cNvSpPr/>
      </dsp:nvSpPr>
      <dsp:spPr>
        <a:xfrm>
          <a:off x="0" y="11271"/>
          <a:ext cx="6245225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600" kern="1200" dirty="0"/>
            <a:t>Pre-expansion</a:t>
          </a:r>
          <a:endParaRPr lang="zh-HK" altLang="en-US" sz="3600" kern="1200" dirty="0"/>
        </a:p>
      </dsp:txBody>
      <dsp:txXfrm>
        <a:off x="42151" y="53422"/>
        <a:ext cx="6160923" cy="779158"/>
      </dsp:txXfrm>
    </dsp:sp>
    <dsp:sp modelId="{195B1CC2-50A7-4BFC-9FD7-3B368A1EAE11}">
      <dsp:nvSpPr>
        <dsp:cNvPr id="0" name=""/>
        <dsp:cNvSpPr/>
      </dsp:nvSpPr>
      <dsp:spPr>
        <a:xfrm>
          <a:off x="0" y="978411"/>
          <a:ext cx="6245225" cy="8634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600" b="1" kern="1200" dirty="0"/>
            <a:t>First pair part</a:t>
          </a:r>
          <a:endParaRPr lang="zh-HK" altLang="en-US" sz="3600" b="1" kern="1200" dirty="0"/>
        </a:p>
      </dsp:txBody>
      <dsp:txXfrm>
        <a:off x="42151" y="1020562"/>
        <a:ext cx="6160923" cy="779158"/>
      </dsp:txXfrm>
    </dsp:sp>
    <dsp:sp modelId="{3FBF007B-086F-4E6B-A0BF-06F076B0BB5C}">
      <dsp:nvSpPr>
        <dsp:cNvPr id="0" name=""/>
        <dsp:cNvSpPr/>
      </dsp:nvSpPr>
      <dsp:spPr>
        <a:xfrm>
          <a:off x="0" y="1945551"/>
          <a:ext cx="6245225" cy="8634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600" kern="1200" dirty="0"/>
            <a:t>Insert expansion</a:t>
          </a:r>
          <a:endParaRPr lang="zh-HK" altLang="en-US" sz="3600" kern="1200" dirty="0"/>
        </a:p>
      </dsp:txBody>
      <dsp:txXfrm>
        <a:off x="42151" y="1987702"/>
        <a:ext cx="6160923" cy="779158"/>
      </dsp:txXfrm>
    </dsp:sp>
    <dsp:sp modelId="{7A4E80A0-8705-45F3-841C-849E0EED2157}">
      <dsp:nvSpPr>
        <dsp:cNvPr id="0" name=""/>
        <dsp:cNvSpPr/>
      </dsp:nvSpPr>
      <dsp:spPr>
        <a:xfrm>
          <a:off x="0" y="2912691"/>
          <a:ext cx="6245225" cy="863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600" b="1" kern="1200" dirty="0"/>
            <a:t>Second pair part</a:t>
          </a:r>
          <a:endParaRPr lang="zh-HK" altLang="en-US" sz="3600" b="1" kern="1200" dirty="0"/>
        </a:p>
      </dsp:txBody>
      <dsp:txXfrm>
        <a:off x="42151" y="2954842"/>
        <a:ext cx="6160923" cy="779158"/>
      </dsp:txXfrm>
    </dsp:sp>
    <dsp:sp modelId="{CEF4A5BB-1C39-47FC-9930-F24D15585DD1}">
      <dsp:nvSpPr>
        <dsp:cNvPr id="0" name=""/>
        <dsp:cNvSpPr/>
      </dsp:nvSpPr>
      <dsp:spPr>
        <a:xfrm>
          <a:off x="0" y="3879831"/>
          <a:ext cx="6245225" cy="8634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600" kern="1200" dirty="0"/>
            <a:t>Post-expansion</a:t>
          </a:r>
          <a:endParaRPr lang="zh-HK" altLang="en-US" sz="3600" kern="1200" dirty="0"/>
        </a:p>
      </dsp:txBody>
      <dsp:txXfrm>
        <a:off x="42151" y="3921982"/>
        <a:ext cx="6160923" cy="7791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3F6C2-9B0F-484A-8ECE-8DE39182D3E7}">
      <dsp:nvSpPr>
        <dsp:cNvPr id="0" name=""/>
        <dsp:cNvSpPr/>
      </dsp:nvSpPr>
      <dsp:spPr>
        <a:xfrm>
          <a:off x="957351" y="414585"/>
          <a:ext cx="1030640" cy="1030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E0CC0-08A1-40FB-B027-DBFFE6F245C9}">
      <dsp:nvSpPr>
        <dsp:cNvPr id="0" name=""/>
        <dsp:cNvSpPr/>
      </dsp:nvSpPr>
      <dsp:spPr>
        <a:xfrm>
          <a:off x="328" y="1663399"/>
          <a:ext cx="2944687" cy="124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kern="1200"/>
            <a:t>Pre-expansion</a:t>
          </a:r>
        </a:p>
      </dsp:txBody>
      <dsp:txXfrm>
        <a:off x="328" y="1663399"/>
        <a:ext cx="2944687" cy="1242290"/>
      </dsp:txXfrm>
    </dsp:sp>
    <dsp:sp modelId="{BF40CDD9-87CA-4A5D-89FE-C0341EE5E51B}">
      <dsp:nvSpPr>
        <dsp:cNvPr id="0" name=""/>
        <dsp:cNvSpPr/>
      </dsp:nvSpPr>
      <dsp:spPr>
        <a:xfrm>
          <a:off x="328" y="3007165"/>
          <a:ext cx="2944687" cy="2481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Summons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1" kern="1200" dirty="0"/>
            <a:t>Pre-telling, pre-invitation, etc.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Pre-pre</a:t>
          </a:r>
          <a:endParaRPr lang="en-US" sz="2400" kern="1200" dirty="0"/>
        </a:p>
      </dsp:txBody>
      <dsp:txXfrm>
        <a:off x="328" y="3007165"/>
        <a:ext cx="2944687" cy="2481208"/>
      </dsp:txXfrm>
    </dsp:sp>
    <dsp:sp modelId="{74E29C36-0835-49F4-9055-9D9743CDD2D2}">
      <dsp:nvSpPr>
        <dsp:cNvPr id="0" name=""/>
        <dsp:cNvSpPr/>
      </dsp:nvSpPr>
      <dsp:spPr>
        <a:xfrm>
          <a:off x="4417359" y="414585"/>
          <a:ext cx="1030640" cy="1030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97959-47F8-4694-AB7B-AF76AF6E06C2}">
      <dsp:nvSpPr>
        <dsp:cNvPr id="0" name=""/>
        <dsp:cNvSpPr/>
      </dsp:nvSpPr>
      <dsp:spPr>
        <a:xfrm>
          <a:off x="3460336" y="1663399"/>
          <a:ext cx="2944687" cy="124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kern="1200"/>
            <a:t>Insert expansion</a:t>
          </a:r>
        </a:p>
      </dsp:txBody>
      <dsp:txXfrm>
        <a:off x="3460336" y="1663399"/>
        <a:ext cx="2944687" cy="1242290"/>
      </dsp:txXfrm>
    </dsp:sp>
    <dsp:sp modelId="{20AE1B98-5950-472A-8E0D-6081B7159E45}">
      <dsp:nvSpPr>
        <dsp:cNvPr id="0" name=""/>
        <dsp:cNvSpPr/>
      </dsp:nvSpPr>
      <dsp:spPr>
        <a:xfrm>
          <a:off x="3460336" y="3007165"/>
          <a:ext cx="2944687" cy="2481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u="sng" kern="1200" dirty="0"/>
            <a:t>Post-first (repair)</a:t>
          </a:r>
          <a:endParaRPr lang="en-US" sz="2400" b="1" u="sng" kern="1200" dirty="0"/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Pre-second</a:t>
          </a:r>
          <a:endParaRPr lang="en-US" sz="2400" b="1" kern="1200" dirty="0"/>
        </a:p>
      </dsp:txBody>
      <dsp:txXfrm>
        <a:off x="3460336" y="3007165"/>
        <a:ext cx="2944687" cy="2481208"/>
      </dsp:txXfrm>
    </dsp:sp>
    <dsp:sp modelId="{E5055B70-61D7-4A5C-9B40-C85EFC0AA76C}">
      <dsp:nvSpPr>
        <dsp:cNvPr id="0" name=""/>
        <dsp:cNvSpPr/>
      </dsp:nvSpPr>
      <dsp:spPr>
        <a:xfrm>
          <a:off x="7877367" y="414585"/>
          <a:ext cx="1030640" cy="1030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5E685-769C-4C18-819F-AF1B8CF9E539}">
      <dsp:nvSpPr>
        <dsp:cNvPr id="0" name=""/>
        <dsp:cNvSpPr/>
      </dsp:nvSpPr>
      <dsp:spPr>
        <a:xfrm>
          <a:off x="6920344" y="1663399"/>
          <a:ext cx="2944687" cy="124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000" kern="1200"/>
            <a:t>Post-expansion</a:t>
          </a:r>
        </a:p>
      </dsp:txBody>
      <dsp:txXfrm>
        <a:off x="6920344" y="1663399"/>
        <a:ext cx="2944687" cy="1242290"/>
      </dsp:txXfrm>
    </dsp:sp>
    <dsp:sp modelId="{1E5C1932-CE79-4864-8F3A-B11E2C85455D}">
      <dsp:nvSpPr>
        <dsp:cNvPr id="0" name=""/>
        <dsp:cNvSpPr/>
      </dsp:nvSpPr>
      <dsp:spPr>
        <a:xfrm>
          <a:off x="6920344" y="3007165"/>
          <a:ext cx="2944687" cy="2481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kern="1200" dirty="0"/>
            <a:t>Sequence-closing third</a:t>
          </a:r>
          <a:endParaRPr lang="en-US" sz="2400" b="1" kern="1200" dirty="0"/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i="1" kern="1200" dirty="0"/>
            <a:t>Post-completion musing</a:t>
          </a:r>
          <a:endParaRPr lang="en-US" sz="2400" kern="1200" dirty="0"/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u="sng" kern="1200" dirty="0"/>
            <a:t>Non-minimal post-expansion</a:t>
          </a:r>
          <a:r>
            <a:rPr lang="zh-TW" altLang="en-US" sz="2400" b="1" i="1" u="sng" kern="1200" dirty="0"/>
            <a:t> </a:t>
          </a:r>
          <a:r>
            <a:rPr lang="en-US" altLang="zh-TW" sz="2400" b="1" i="1" u="sng" kern="1200" dirty="0"/>
            <a:t>(repair)</a:t>
          </a:r>
          <a:endParaRPr lang="en-US" sz="2400" b="1" u="sng" kern="1200" dirty="0"/>
        </a:p>
      </dsp:txBody>
      <dsp:txXfrm>
        <a:off x="6920344" y="3007165"/>
        <a:ext cx="2944687" cy="24812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F84A01-D888-4EB7-9C5B-EE0458B9F9A0}">
      <dsp:nvSpPr>
        <dsp:cNvPr id="0" name=""/>
        <dsp:cNvSpPr/>
      </dsp:nvSpPr>
      <dsp:spPr>
        <a:xfrm>
          <a:off x="2044740" y="0"/>
          <a:ext cx="1510523" cy="14717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8E419-E2C2-442A-A432-79D77D676B1D}">
      <dsp:nvSpPr>
        <dsp:cNvPr id="0" name=""/>
        <dsp:cNvSpPr/>
      </dsp:nvSpPr>
      <dsp:spPr>
        <a:xfrm>
          <a:off x="642111" y="1647007"/>
          <a:ext cx="4315781" cy="630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Self-initiated</a:t>
          </a:r>
        </a:p>
      </dsp:txBody>
      <dsp:txXfrm>
        <a:off x="642111" y="1647007"/>
        <a:ext cx="4315781" cy="630770"/>
      </dsp:txXfrm>
    </dsp:sp>
    <dsp:sp modelId="{64D3E584-7732-4A36-A2AD-8A47A3D90514}">
      <dsp:nvSpPr>
        <dsp:cNvPr id="0" name=""/>
        <dsp:cNvSpPr/>
      </dsp:nvSpPr>
      <dsp:spPr>
        <a:xfrm>
          <a:off x="642111" y="2359271"/>
          <a:ext cx="4315781" cy="182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 dirty="0"/>
            <a:t>Within TCU</a:t>
          </a:r>
          <a:endParaRPr lang="en-US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1" kern="1200" dirty="0"/>
            <a:t>Transition space (i.e. after TRP)</a:t>
          </a:r>
          <a:endParaRPr lang="en-US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i="1" kern="1200" dirty="0"/>
            <a:t>Third position</a:t>
          </a:r>
          <a:endParaRPr lang="en-US" sz="2800" kern="1200" dirty="0"/>
        </a:p>
      </dsp:txBody>
      <dsp:txXfrm>
        <a:off x="642111" y="2359271"/>
        <a:ext cx="4315781" cy="1822582"/>
      </dsp:txXfrm>
    </dsp:sp>
    <dsp:sp modelId="{E3E233AD-83C8-4052-BDFB-09BE70B541C8}">
      <dsp:nvSpPr>
        <dsp:cNvPr id="0" name=""/>
        <dsp:cNvSpPr/>
      </dsp:nvSpPr>
      <dsp:spPr>
        <a:xfrm>
          <a:off x="7115783" y="0"/>
          <a:ext cx="1510523" cy="14717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18934-0AF6-488B-9680-F68E55736C23}">
      <dsp:nvSpPr>
        <dsp:cNvPr id="0" name=""/>
        <dsp:cNvSpPr/>
      </dsp:nvSpPr>
      <dsp:spPr>
        <a:xfrm>
          <a:off x="5713154" y="1647007"/>
          <a:ext cx="4315781" cy="630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Other-initiated</a:t>
          </a:r>
        </a:p>
      </dsp:txBody>
      <dsp:txXfrm>
        <a:off x="5713154" y="1647007"/>
        <a:ext cx="4315781" cy="630770"/>
      </dsp:txXfrm>
    </dsp:sp>
    <dsp:sp modelId="{F76F6185-624F-4C48-8318-3E609A106741}">
      <dsp:nvSpPr>
        <dsp:cNvPr id="0" name=""/>
        <dsp:cNvSpPr/>
      </dsp:nvSpPr>
      <dsp:spPr>
        <a:xfrm>
          <a:off x="5713154" y="2359271"/>
          <a:ext cx="4315781" cy="1822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Post-first insert</a:t>
          </a:r>
          <a:endParaRPr lang="en-US" sz="3200" b="1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1" kern="1200" dirty="0"/>
            <a:t>Post-expansion</a:t>
          </a:r>
          <a:endParaRPr lang="en-US" sz="3200" b="1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 dirty="0"/>
            <a:t>Other</a:t>
          </a:r>
          <a:endParaRPr lang="en-US" sz="3200" kern="1200" dirty="0"/>
        </a:p>
      </dsp:txBody>
      <dsp:txXfrm>
        <a:off x="5713154" y="2359271"/>
        <a:ext cx="4315781" cy="1822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27A8A-BB0D-488E-8EDC-A96CF19BA635}">
      <dsp:nvSpPr>
        <dsp:cNvPr id="0" name=""/>
        <dsp:cNvSpPr/>
      </dsp:nvSpPr>
      <dsp:spPr>
        <a:xfrm>
          <a:off x="856723" y="2083798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kern="1200" dirty="0" err="1"/>
            <a:t>Grammmatical</a:t>
          </a:r>
          <a:r>
            <a:rPr lang="en-US" altLang="zh-HK" sz="1900" kern="1200" dirty="0"/>
            <a:t> types</a:t>
          </a:r>
          <a:endParaRPr lang="zh-HK" altLang="en-US" sz="1900" kern="1200" dirty="0"/>
        </a:p>
      </dsp:txBody>
      <dsp:txXfrm>
        <a:off x="883240" y="2110315"/>
        <a:ext cx="1757671" cy="852318"/>
      </dsp:txXfrm>
    </dsp:sp>
    <dsp:sp modelId="{9C765350-72ED-4C52-A9E5-91762D60C104}">
      <dsp:nvSpPr>
        <dsp:cNvPr id="0" name=""/>
        <dsp:cNvSpPr/>
      </dsp:nvSpPr>
      <dsp:spPr>
        <a:xfrm rot="17350740">
          <a:off x="1927231" y="1479256"/>
          <a:ext cx="22046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20467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2974454" y="1440201"/>
        <a:ext cx="110233" cy="110233"/>
      </dsp:txXfrm>
    </dsp:sp>
    <dsp:sp modelId="{A49AB969-55C7-403F-B4D1-1EB01C01B554}">
      <dsp:nvSpPr>
        <dsp:cNvPr id="0" name=""/>
        <dsp:cNvSpPr/>
      </dsp:nvSpPr>
      <dsp:spPr>
        <a:xfrm>
          <a:off x="3391712" y="1486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b="0" kern="1200" dirty="0"/>
            <a:t>Open class</a:t>
          </a:r>
          <a:endParaRPr lang="zh-HK" altLang="en-US" sz="1900" b="0" kern="1200" dirty="0"/>
        </a:p>
      </dsp:txBody>
      <dsp:txXfrm>
        <a:off x="3418229" y="28003"/>
        <a:ext cx="1757671" cy="852318"/>
      </dsp:txXfrm>
    </dsp:sp>
    <dsp:sp modelId="{E79485AA-2749-4F9B-8235-FFB38FA51BB9}">
      <dsp:nvSpPr>
        <dsp:cNvPr id="0" name=""/>
        <dsp:cNvSpPr/>
      </dsp:nvSpPr>
      <dsp:spPr>
        <a:xfrm rot="18289469">
          <a:off x="2395419" y="1999834"/>
          <a:ext cx="126830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6830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997863" y="1984188"/>
        <a:ext cx="63415" cy="63415"/>
      </dsp:txXfrm>
    </dsp:sp>
    <dsp:sp modelId="{1E3CD59E-3791-4DFA-86CC-9E0C70ACD919}">
      <dsp:nvSpPr>
        <dsp:cNvPr id="0" name=""/>
        <dsp:cNvSpPr/>
      </dsp:nvSpPr>
      <dsp:spPr>
        <a:xfrm>
          <a:off x="3391712" y="1042642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Question word</a:t>
          </a:r>
          <a:endParaRPr lang="zh-HK" altLang="en-US" sz="1900" kern="1200" dirty="0"/>
        </a:p>
      </dsp:txBody>
      <dsp:txXfrm>
        <a:off x="3418229" y="1069159"/>
        <a:ext cx="1757671" cy="852318"/>
      </dsp:txXfrm>
    </dsp:sp>
    <dsp:sp modelId="{8A0946ED-6B18-42F7-A3FC-B159A0DF3555}">
      <dsp:nvSpPr>
        <dsp:cNvPr id="0" name=""/>
        <dsp:cNvSpPr/>
      </dsp:nvSpPr>
      <dsp:spPr>
        <a:xfrm>
          <a:off x="2667429" y="2520412"/>
          <a:ext cx="72428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2428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3011463" y="2518367"/>
        <a:ext cx="36214" cy="36214"/>
      </dsp:txXfrm>
    </dsp:sp>
    <dsp:sp modelId="{8BBB3C21-7E80-4D21-8593-1FAC02E06473}">
      <dsp:nvSpPr>
        <dsp:cNvPr id="0" name=""/>
        <dsp:cNvSpPr/>
      </dsp:nvSpPr>
      <dsp:spPr>
        <a:xfrm>
          <a:off x="3391712" y="2083798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Partial repeat + question word</a:t>
          </a:r>
          <a:endParaRPr lang="zh-HK" altLang="en-US" sz="1900" kern="1200" dirty="0"/>
        </a:p>
      </dsp:txBody>
      <dsp:txXfrm>
        <a:off x="3418229" y="2110315"/>
        <a:ext cx="1757671" cy="852318"/>
      </dsp:txXfrm>
    </dsp:sp>
    <dsp:sp modelId="{859BAFBC-2DD3-4FF8-979B-F11199254C93}">
      <dsp:nvSpPr>
        <dsp:cNvPr id="0" name=""/>
        <dsp:cNvSpPr/>
      </dsp:nvSpPr>
      <dsp:spPr>
        <a:xfrm rot="3310531">
          <a:off x="2395419" y="3040990"/>
          <a:ext cx="126830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6830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997863" y="3025344"/>
        <a:ext cx="63415" cy="63415"/>
      </dsp:txXfrm>
    </dsp:sp>
    <dsp:sp modelId="{5688F07A-565A-4BBB-A236-E538BE27F774}">
      <dsp:nvSpPr>
        <dsp:cNvPr id="0" name=""/>
        <dsp:cNvSpPr/>
      </dsp:nvSpPr>
      <dsp:spPr>
        <a:xfrm>
          <a:off x="3391712" y="3124953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Partial repeat</a:t>
          </a:r>
          <a:endParaRPr lang="zh-HK" altLang="en-US" sz="1900" kern="1200" dirty="0"/>
        </a:p>
      </dsp:txBody>
      <dsp:txXfrm>
        <a:off x="3418229" y="3151470"/>
        <a:ext cx="1757671" cy="852318"/>
      </dsp:txXfrm>
    </dsp:sp>
    <dsp:sp modelId="{D513027D-B10C-4E2A-8039-21ADB25F23D0}">
      <dsp:nvSpPr>
        <dsp:cNvPr id="0" name=""/>
        <dsp:cNvSpPr/>
      </dsp:nvSpPr>
      <dsp:spPr>
        <a:xfrm rot="4249260">
          <a:off x="1927231" y="3561568"/>
          <a:ext cx="22046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20467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2974454" y="3522513"/>
        <a:ext cx="110233" cy="110233"/>
      </dsp:txXfrm>
    </dsp:sp>
    <dsp:sp modelId="{1723ACB3-5B4C-4B8B-B125-2FE50D8E257F}">
      <dsp:nvSpPr>
        <dsp:cNvPr id="0" name=""/>
        <dsp:cNvSpPr/>
      </dsp:nvSpPr>
      <dsp:spPr>
        <a:xfrm>
          <a:off x="3391712" y="4166109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/>
            <a:t> </a:t>
          </a:r>
          <a:r>
            <a:rPr lang="en-US" altLang="en-US" sz="1900" kern="1200" dirty="0"/>
            <a:t>Understanding check</a:t>
          </a:r>
          <a:endParaRPr lang="zh-HK" altLang="en-US" sz="1900" kern="1200" dirty="0"/>
        </a:p>
      </dsp:txBody>
      <dsp:txXfrm>
        <a:off x="3418229" y="4192626"/>
        <a:ext cx="1757671" cy="8523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D3FE-2B8B-4AC8-B1D6-0FACF98990AC}">
      <dsp:nvSpPr>
        <dsp:cNvPr id="0" name=""/>
        <dsp:cNvSpPr/>
      </dsp:nvSpPr>
      <dsp:spPr>
        <a:xfrm>
          <a:off x="286396" y="566259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Position types</a:t>
          </a:r>
          <a:endParaRPr lang="zh-HK" altLang="en-US" sz="2100" kern="1200" dirty="0"/>
        </a:p>
      </dsp:txBody>
      <dsp:txXfrm>
        <a:off x="315158" y="595021"/>
        <a:ext cx="1906468" cy="924472"/>
      </dsp:txXfrm>
    </dsp:sp>
    <dsp:sp modelId="{9AF01D7A-C5A3-4655-9B9A-1513AFBF3BB8}">
      <dsp:nvSpPr>
        <dsp:cNvPr id="0" name=""/>
        <dsp:cNvSpPr/>
      </dsp:nvSpPr>
      <dsp:spPr>
        <a:xfrm rot="19457599">
          <a:off x="2159454" y="758871"/>
          <a:ext cx="96746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746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19000" y="750747"/>
        <a:ext cx="48373" cy="48373"/>
      </dsp:txXfrm>
    </dsp:sp>
    <dsp:sp modelId="{9CFA56C0-B6FA-48C5-AE05-5907AB1E7CD8}">
      <dsp:nvSpPr>
        <dsp:cNvPr id="0" name=""/>
        <dsp:cNvSpPr/>
      </dsp:nvSpPr>
      <dsp:spPr>
        <a:xfrm>
          <a:off x="3035985" y="1612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Post-first insert (after FPP)</a:t>
          </a:r>
          <a:endParaRPr lang="zh-HK" altLang="en-US" sz="2100" kern="1200" dirty="0"/>
        </a:p>
      </dsp:txBody>
      <dsp:txXfrm>
        <a:off x="3064747" y="30374"/>
        <a:ext cx="1906468" cy="924472"/>
      </dsp:txXfrm>
    </dsp:sp>
    <dsp:sp modelId="{565F9010-8C36-4A89-8E3D-B5AFA3B5616A}">
      <dsp:nvSpPr>
        <dsp:cNvPr id="0" name=""/>
        <dsp:cNvSpPr/>
      </dsp:nvSpPr>
      <dsp:spPr>
        <a:xfrm rot="2142401">
          <a:off x="2159454" y="1323519"/>
          <a:ext cx="96746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746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19000" y="1315395"/>
        <a:ext cx="48373" cy="48373"/>
      </dsp:txXfrm>
    </dsp:sp>
    <dsp:sp modelId="{DB9A5E55-4FF6-446C-8B81-E17415696B02}">
      <dsp:nvSpPr>
        <dsp:cNvPr id="0" name=""/>
        <dsp:cNvSpPr/>
      </dsp:nvSpPr>
      <dsp:spPr>
        <a:xfrm>
          <a:off x="3035985" y="1130907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Non-minimal post-expansion (after SPP)</a:t>
          </a:r>
          <a:endParaRPr lang="zh-HK" altLang="en-US" sz="2100" kern="1200" dirty="0"/>
        </a:p>
      </dsp:txBody>
      <dsp:txXfrm>
        <a:off x="3064747" y="1159669"/>
        <a:ext cx="1906468" cy="924472"/>
      </dsp:txXfrm>
    </dsp:sp>
    <dsp:sp modelId="{E8E00F3A-2B1F-4EDF-957C-38F34FA1EC00}">
      <dsp:nvSpPr>
        <dsp:cNvPr id="0" name=""/>
        <dsp:cNvSpPr/>
      </dsp:nvSpPr>
      <dsp:spPr>
        <a:xfrm>
          <a:off x="286396" y="3389498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Pragmatic types</a:t>
          </a:r>
          <a:endParaRPr lang="zh-HK" altLang="en-US" sz="2100" kern="1200" dirty="0"/>
        </a:p>
      </dsp:txBody>
      <dsp:txXfrm>
        <a:off x="315158" y="3418260"/>
        <a:ext cx="1906468" cy="924472"/>
      </dsp:txXfrm>
    </dsp:sp>
    <dsp:sp modelId="{D2676DC4-E751-4B33-BE94-46224B35EFDD}">
      <dsp:nvSpPr>
        <dsp:cNvPr id="0" name=""/>
        <dsp:cNvSpPr/>
      </dsp:nvSpPr>
      <dsp:spPr>
        <a:xfrm rot="18289469">
          <a:off x="1955352" y="3299786"/>
          <a:ext cx="13756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5670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08795" y="3281456"/>
        <a:ext cx="68783" cy="68783"/>
      </dsp:txXfrm>
    </dsp:sp>
    <dsp:sp modelId="{DBC9E4C5-1C01-4802-9D3E-C100F73C209B}">
      <dsp:nvSpPr>
        <dsp:cNvPr id="0" name=""/>
        <dsp:cNvSpPr/>
      </dsp:nvSpPr>
      <dsp:spPr>
        <a:xfrm>
          <a:off x="3035985" y="2260202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Open request</a:t>
          </a:r>
          <a:endParaRPr lang="zh-HK" altLang="en-US" sz="2100" kern="1200" dirty="0"/>
        </a:p>
      </dsp:txBody>
      <dsp:txXfrm>
        <a:off x="3064747" y="2288964"/>
        <a:ext cx="1906468" cy="924472"/>
      </dsp:txXfrm>
    </dsp:sp>
    <dsp:sp modelId="{1EDB4E3C-A10B-4C23-9C08-F89FE590E33E}">
      <dsp:nvSpPr>
        <dsp:cNvPr id="0" name=""/>
        <dsp:cNvSpPr/>
      </dsp:nvSpPr>
      <dsp:spPr>
        <a:xfrm>
          <a:off x="2250389" y="3864434"/>
          <a:ext cx="78559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8559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23547" y="3860856"/>
        <a:ext cx="39279" cy="39279"/>
      </dsp:txXfrm>
    </dsp:sp>
    <dsp:sp modelId="{C9D12164-DF0B-4BB1-80CA-A920C5AECD53}">
      <dsp:nvSpPr>
        <dsp:cNvPr id="0" name=""/>
        <dsp:cNvSpPr/>
      </dsp:nvSpPr>
      <dsp:spPr>
        <a:xfrm>
          <a:off x="3035985" y="3389498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Restricted request</a:t>
          </a:r>
          <a:endParaRPr lang="zh-HK" altLang="en-US" sz="2100" kern="1200" dirty="0"/>
        </a:p>
      </dsp:txBody>
      <dsp:txXfrm>
        <a:off x="3064747" y="3418260"/>
        <a:ext cx="1906468" cy="924472"/>
      </dsp:txXfrm>
    </dsp:sp>
    <dsp:sp modelId="{530D5F99-A709-4575-94CC-7F21B715D19D}">
      <dsp:nvSpPr>
        <dsp:cNvPr id="0" name=""/>
        <dsp:cNvSpPr/>
      </dsp:nvSpPr>
      <dsp:spPr>
        <a:xfrm rot="3310531">
          <a:off x="1955352" y="4429082"/>
          <a:ext cx="13756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5670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08795" y="4410752"/>
        <a:ext cx="68783" cy="68783"/>
      </dsp:txXfrm>
    </dsp:sp>
    <dsp:sp modelId="{A46969D9-73DF-429E-8DFB-5491CD6B29B3}">
      <dsp:nvSpPr>
        <dsp:cNvPr id="0" name=""/>
        <dsp:cNvSpPr/>
      </dsp:nvSpPr>
      <dsp:spPr>
        <a:xfrm>
          <a:off x="3035985" y="4518793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Restricted offer</a:t>
          </a:r>
          <a:endParaRPr lang="zh-HK" altLang="en-US" sz="2100" kern="1200" dirty="0"/>
        </a:p>
      </dsp:txBody>
      <dsp:txXfrm>
        <a:off x="3064747" y="4547555"/>
        <a:ext cx="1906468" cy="9244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27A8A-BB0D-488E-8EDC-A96CF19BA635}">
      <dsp:nvSpPr>
        <dsp:cNvPr id="0" name=""/>
        <dsp:cNvSpPr/>
      </dsp:nvSpPr>
      <dsp:spPr>
        <a:xfrm>
          <a:off x="856723" y="2083798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kern="1200" dirty="0" err="1"/>
            <a:t>Grammmatical</a:t>
          </a:r>
          <a:r>
            <a:rPr lang="en-US" altLang="zh-HK" sz="1900" kern="1200" dirty="0"/>
            <a:t> types</a:t>
          </a:r>
          <a:endParaRPr lang="zh-HK" altLang="en-US" sz="1900" kern="1200" dirty="0"/>
        </a:p>
      </dsp:txBody>
      <dsp:txXfrm>
        <a:off x="883240" y="2110315"/>
        <a:ext cx="1757671" cy="852318"/>
      </dsp:txXfrm>
    </dsp:sp>
    <dsp:sp modelId="{9C765350-72ED-4C52-A9E5-91762D60C104}">
      <dsp:nvSpPr>
        <dsp:cNvPr id="0" name=""/>
        <dsp:cNvSpPr/>
      </dsp:nvSpPr>
      <dsp:spPr>
        <a:xfrm rot="17350740">
          <a:off x="1927231" y="1479256"/>
          <a:ext cx="22046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20467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2974454" y="1440201"/>
        <a:ext cx="110233" cy="110233"/>
      </dsp:txXfrm>
    </dsp:sp>
    <dsp:sp modelId="{A49AB969-55C7-403F-B4D1-1EB01C01B554}">
      <dsp:nvSpPr>
        <dsp:cNvPr id="0" name=""/>
        <dsp:cNvSpPr/>
      </dsp:nvSpPr>
      <dsp:spPr>
        <a:xfrm>
          <a:off x="3391712" y="1486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900" b="0" kern="1200" dirty="0"/>
            <a:t>Open class</a:t>
          </a:r>
          <a:endParaRPr lang="zh-HK" altLang="en-US" sz="1900" b="0" kern="1200" dirty="0"/>
        </a:p>
      </dsp:txBody>
      <dsp:txXfrm>
        <a:off x="3418229" y="28003"/>
        <a:ext cx="1757671" cy="852318"/>
      </dsp:txXfrm>
    </dsp:sp>
    <dsp:sp modelId="{E79485AA-2749-4F9B-8235-FFB38FA51BB9}">
      <dsp:nvSpPr>
        <dsp:cNvPr id="0" name=""/>
        <dsp:cNvSpPr/>
      </dsp:nvSpPr>
      <dsp:spPr>
        <a:xfrm rot="18289469">
          <a:off x="2395419" y="1999834"/>
          <a:ext cx="126830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6830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997863" y="1984188"/>
        <a:ext cx="63415" cy="63415"/>
      </dsp:txXfrm>
    </dsp:sp>
    <dsp:sp modelId="{1E3CD59E-3791-4DFA-86CC-9E0C70ACD919}">
      <dsp:nvSpPr>
        <dsp:cNvPr id="0" name=""/>
        <dsp:cNvSpPr/>
      </dsp:nvSpPr>
      <dsp:spPr>
        <a:xfrm>
          <a:off x="3391712" y="1042642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Question word</a:t>
          </a:r>
          <a:endParaRPr lang="zh-HK" altLang="en-US" sz="1900" kern="1200" dirty="0"/>
        </a:p>
      </dsp:txBody>
      <dsp:txXfrm>
        <a:off x="3418229" y="1069159"/>
        <a:ext cx="1757671" cy="852318"/>
      </dsp:txXfrm>
    </dsp:sp>
    <dsp:sp modelId="{8A0946ED-6B18-42F7-A3FC-B159A0DF3555}">
      <dsp:nvSpPr>
        <dsp:cNvPr id="0" name=""/>
        <dsp:cNvSpPr/>
      </dsp:nvSpPr>
      <dsp:spPr>
        <a:xfrm>
          <a:off x="2667429" y="2520412"/>
          <a:ext cx="72428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2428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3011463" y="2518367"/>
        <a:ext cx="36214" cy="36214"/>
      </dsp:txXfrm>
    </dsp:sp>
    <dsp:sp modelId="{8BBB3C21-7E80-4D21-8593-1FAC02E06473}">
      <dsp:nvSpPr>
        <dsp:cNvPr id="0" name=""/>
        <dsp:cNvSpPr/>
      </dsp:nvSpPr>
      <dsp:spPr>
        <a:xfrm>
          <a:off x="3391712" y="2083798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Partial repeat + question word</a:t>
          </a:r>
          <a:endParaRPr lang="zh-HK" altLang="en-US" sz="1900" kern="1200" dirty="0"/>
        </a:p>
      </dsp:txBody>
      <dsp:txXfrm>
        <a:off x="3418229" y="2110315"/>
        <a:ext cx="1757671" cy="852318"/>
      </dsp:txXfrm>
    </dsp:sp>
    <dsp:sp modelId="{859BAFBC-2DD3-4FF8-979B-F11199254C93}">
      <dsp:nvSpPr>
        <dsp:cNvPr id="0" name=""/>
        <dsp:cNvSpPr/>
      </dsp:nvSpPr>
      <dsp:spPr>
        <a:xfrm rot="3310531">
          <a:off x="2395419" y="3040990"/>
          <a:ext cx="126830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6830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997863" y="3025344"/>
        <a:ext cx="63415" cy="63415"/>
      </dsp:txXfrm>
    </dsp:sp>
    <dsp:sp modelId="{5688F07A-565A-4BBB-A236-E538BE27F774}">
      <dsp:nvSpPr>
        <dsp:cNvPr id="0" name=""/>
        <dsp:cNvSpPr/>
      </dsp:nvSpPr>
      <dsp:spPr>
        <a:xfrm>
          <a:off x="3391712" y="3124953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Partial repeat</a:t>
          </a:r>
          <a:endParaRPr lang="zh-HK" altLang="en-US" sz="1900" kern="1200" dirty="0"/>
        </a:p>
      </dsp:txBody>
      <dsp:txXfrm>
        <a:off x="3418229" y="3151470"/>
        <a:ext cx="1757671" cy="852318"/>
      </dsp:txXfrm>
    </dsp:sp>
    <dsp:sp modelId="{D513027D-B10C-4E2A-8039-21ADB25F23D0}">
      <dsp:nvSpPr>
        <dsp:cNvPr id="0" name=""/>
        <dsp:cNvSpPr/>
      </dsp:nvSpPr>
      <dsp:spPr>
        <a:xfrm rot="4249260">
          <a:off x="1927231" y="3561568"/>
          <a:ext cx="220467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20467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700" kern="1200"/>
        </a:p>
      </dsp:txBody>
      <dsp:txXfrm>
        <a:off x="2974454" y="3522513"/>
        <a:ext cx="110233" cy="110233"/>
      </dsp:txXfrm>
    </dsp:sp>
    <dsp:sp modelId="{1723ACB3-5B4C-4B8B-B125-2FE50D8E257F}">
      <dsp:nvSpPr>
        <dsp:cNvPr id="0" name=""/>
        <dsp:cNvSpPr/>
      </dsp:nvSpPr>
      <dsp:spPr>
        <a:xfrm>
          <a:off x="3391712" y="4166109"/>
          <a:ext cx="1810705" cy="905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/>
            <a:t> </a:t>
          </a:r>
          <a:r>
            <a:rPr lang="en-US" altLang="en-US" sz="1900" kern="1200" dirty="0"/>
            <a:t>Understanding check</a:t>
          </a:r>
          <a:endParaRPr lang="zh-HK" altLang="en-US" sz="1900" kern="1200" dirty="0"/>
        </a:p>
      </dsp:txBody>
      <dsp:txXfrm>
        <a:off x="3418229" y="4192626"/>
        <a:ext cx="1757671" cy="8523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1D3FE-2B8B-4AC8-B1D6-0FACF98990AC}">
      <dsp:nvSpPr>
        <dsp:cNvPr id="0" name=""/>
        <dsp:cNvSpPr/>
      </dsp:nvSpPr>
      <dsp:spPr>
        <a:xfrm>
          <a:off x="286396" y="566259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Position types</a:t>
          </a:r>
          <a:endParaRPr lang="zh-HK" altLang="en-US" sz="2100" kern="1200" dirty="0"/>
        </a:p>
      </dsp:txBody>
      <dsp:txXfrm>
        <a:off x="315158" y="595021"/>
        <a:ext cx="1906468" cy="924472"/>
      </dsp:txXfrm>
    </dsp:sp>
    <dsp:sp modelId="{9AF01D7A-C5A3-4655-9B9A-1513AFBF3BB8}">
      <dsp:nvSpPr>
        <dsp:cNvPr id="0" name=""/>
        <dsp:cNvSpPr/>
      </dsp:nvSpPr>
      <dsp:spPr>
        <a:xfrm rot="19457599">
          <a:off x="2159454" y="758871"/>
          <a:ext cx="96746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746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19000" y="750747"/>
        <a:ext cx="48373" cy="48373"/>
      </dsp:txXfrm>
    </dsp:sp>
    <dsp:sp modelId="{9CFA56C0-B6FA-48C5-AE05-5907AB1E7CD8}">
      <dsp:nvSpPr>
        <dsp:cNvPr id="0" name=""/>
        <dsp:cNvSpPr/>
      </dsp:nvSpPr>
      <dsp:spPr>
        <a:xfrm>
          <a:off x="3035985" y="1612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Post-first insert (after FPP)</a:t>
          </a:r>
          <a:endParaRPr lang="zh-HK" altLang="en-US" sz="2100" kern="1200" dirty="0"/>
        </a:p>
      </dsp:txBody>
      <dsp:txXfrm>
        <a:off x="3064747" y="30374"/>
        <a:ext cx="1906468" cy="924472"/>
      </dsp:txXfrm>
    </dsp:sp>
    <dsp:sp modelId="{565F9010-8C36-4A89-8E3D-B5AFA3B5616A}">
      <dsp:nvSpPr>
        <dsp:cNvPr id="0" name=""/>
        <dsp:cNvSpPr/>
      </dsp:nvSpPr>
      <dsp:spPr>
        <a:xfrm rot="2142401">
          <a:off x="2159454" y="1323519"/>
          <a:ext cx="96746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6746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19000" y="1315395"/>
        <a:ext cx="48373" cy="48373"/>
      </dsp:txXfrm>
    </dsp:sp>
    <dsp:sp modelId="{DB9A5E55-4FF6-446C-8B81-E17415696B02}">
      <dsp:nvSpPr>
        <dsp:cNvPr id="0" name=""/>
        <dsp:cNvSpPr/>
      </dsp:nvSpPr>
      <dsp:spPr>
        <a:xfrm>
          <a:off x="3035985" y="1130907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Non-minimal post-expansion (after SPP)</a:t>
          </a:r>
          <a:endParaRPr lang="zh-HK" altLang="en-US" sz="2100" kern="1200" dirty="0"/>
        </a:p>
      </dsp:txBody>
      <dsp:txXfrm>
        <a:off x="3064747" y="1159669"/>
        <a:ext cx="1906468" cy="924472"/>
      </dsp:txXfrm>
    </dsp:sp>
    <dsp:sp modelId="{E8E00F3A-2B1F-4EDF-957C-38F34FA1EC00}">
      <dsp:nvSpPr>
        <dsp:cNvPr id="0" name=""/>
        <dsp:cNvSpPr/>
      </dsp:nvSpPr>
      <dsp:spPr>
        <a:xfrm>
          <a:off x="286396" y="3389498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Pragmatic types</a:t>
          </a:r>
          <a:endParaRPr lang="zh-HK" altLang="en-US" sz="2100" kern="1200" dirty="0"/>
        </a:p>
      </dsp:txBody>
      <dsp:txXfrm>
        <a:off x="315158" y="3418260"/>
        <a:ext cx="1906468" cy="924472"/>
      </dsp:txXfrm>
    </dsp:sp>
    <dsp:sp modelId="{D2676DC4-E751-4B33-BE94-46224B35EFDD}">
      <dsp:nvSpPr>
        <dsp:cNvPr id="0" name=""/>
        <dsp:cNvSpPr/>
      </dsp:nvSpPr>
      <dsp:spPr>
        <a:xfrm rot="18289469">
          <a:off x="1955352" y="3299786"/>
          <a:ext cx="13756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5670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08795" y="3281456"/>
        <a:ext cx="68783" cy="68783"/>
      </dsp:txXfrm>
    </dsp:sp>
    <dsp:sp modelId="{DBC9E4C5-1C01-4802-9D3E-C100F73C209B}">
      <dsp:nvSpPr>
        <dsp:cNvPr id="0" name=""/>
        <dsp:cNvSpPr/>
      </dsp:nvSpPr>
      <dsp:spPr>
        <a:xfrm>
          <a:off x="3035985" y="2260202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Open request</a:t>
          </a:r>
          <a:endParaRPr lang="zh-HK" altLang="en-US" sz="2100" kern="1200" dirty="0"/>
        </a:p>
      </dsp:txBody>
      <dsp:txXfrm>
        <a:off x="3064747" y="2288964"/>
        <a:ext cx="1906468" cy="924472"/>
      </dsp:txXfrm>
    </dsp:sp>
    <dsp:sp modelId="{1EDB4E3C-A10B-4C23-9C08-F89FE590E33E}">
      <dsp:nvSpPr>
        <dsp:cNvPr id="0" name=""/>
        <dsp:cNvSpPr/>
      </dsp:nvSpPr>
      <dsp:spPr>
        <a:xfrm>
          <a:off x="2250389" y="3864434"/>
          <a:ext cx="78559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8559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23547" y="3860856"/>
        <a:ext cx="39279" cy="39279"/>
      </dsp:txXfrm>
    </dsp:sp>
    <dsp:sp modelId="{C9D12164-DF0B-4BB1-80CA-A920C5AECD53}">
      <dsp:nvSpPr>
        <dsp:cNvPr id="0" name=""/>
        <dsp:cNvSpPr/>
      </dsp:nvSpPr>
      <dsp:spPr>
        <a:xfrm>
          <a:off x="3035985" y="3389498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Restricted request</a:t>
          </a:r>
          <a:endParaRPr lang="zh-HK" altLang="en-US" sz="2100" kern="1200" dirty="0"/>
        </a:p>
      </dsp:txBody>
      <dsp:txXfrm>
        <a:off x="3064747" y="3418260"/>
        <a:ext cx="1906468" cy="924472"/>
      </dsp:txXfrm>
    </dsp:sp>
    <dsp:sp modelId="{530D5F99-A709-4575-94CC-7F21B715D19D}">
      <dsp:nvSpPr>
        <dsp:cNvPr id="0" name=""/>
        <dsp:cNvSpPr/>
      </dsp:nvSpPr>
      <dsp:spPr>
        <a:xfrm rot="3310531">
          <a:off x="1955352" y="4429082"/>
          <a:ext cx="1375670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75670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HK" altLang="en-US" sz="500" kern="1200"/>
        </a:p>
      </dsp:txBody>
      <dsp:txXfrm>
        <a:off x="2608795" y="4410752"/>
        <a:ext cx="68783" cy="68783"/>
      </dsp:txXfrm>
    </dsp:sp>
    <dsp:sp modelId="{A46969D9-73DF-429E-8DFB-5491CD6B29B3}">
      <dsp:nvSpPr>
        <dsp:cNvPr id="0" name=""/>
        <dsp:cNvSpPr/>
      </dsp:nvSpPr>
      <dsp:spPr>
        <a:xfrm>
          <a:off x="3035985" y="4518793"/>
          <a:ext cx="1963992" cy="98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100" kern="1200" dirty="0"/>
            <a:t>Restricted offer</a:t>
          </a:r>
          <a:endParaRPr lang="zh-HK" altLang="en-US" sz="2100" kern="1200" dirty="0"/>
        </a:p>
      </dsp:txBody>
      <dsp:txXfrm>
        <a:off x="3064747" y="4547555"/>
        <a:ext cx="1906468" cy="9244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07A2D6-4203-4911-A45F-61DBF5AE508E}">
      <dsp:nvSpPr>
        <dsp:cNvPr id="0" name=""/>
        <dsp:cNvSpPr/>
      </dsp:nvSpPr>
      <dsp:spPr>
        <a:xfrm>
          <a:off x="0" y="1842"/>
          <a:ext cx="11419840" cy="9339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09B42-AD34-49BD-A6CF-B7001A69015E}">
      <dsp:nvSpPr>
        <dsp:cNvPr id="0" name=""/>
        <dsp:cNvSpPr/>
      </dsp:nvSpPr>
      <dsp:spPr>
        <a:xfrm>
          <a:off x="282518" y="211980"/>
          <a:ext cx="513669" cy="513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2473F-6900-4727-9CA9-CCF15900486B}">
      <dsp:nvSpPr>
        <dsp:cNvPr id="0" name=""/>
        <dsp:cNvSpPr/>
      </dsp:nvSpPr>
      <dsp:spPr>
        <a:xfrm>
          <a:off x="1078705" y="1842"/>
          <a:ext cx="10341134" cy="93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42" tIns="98842" rIns="98842" bIns="98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groups, at least one person works on SBC007 and one works on SBC002.</a:t>
          </a:r>
        </a:p>
      </dsp:txBody>
      <dsp:txXfrm>
        <a:off x="1078705" y="1842"/>
        <a:ext cx="10341134" cy="933944"/>
      </dsp:txXfrm>
    </dsp:sp>
    <dsp:sp modelId="{19A9564D-7F95-4597-8D7F-C531DE4DF214}">
      <dsp:nvSpPr>
        <dsp:cNvPr id="0" name=""/>
        <dsp:cNvSpPr/>
      </dsp:nvSpPr>
      <dsp:spPr>
        <a:xfrm>
          <a:off x="0" y="1169272"/>
          <a:ext cx="11419840" cy="9339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7F4AF-5028-427B-BB89-E3EC3DC9FAB7}">
      <dsp:nvSpPr>
        <dsp:cNvPr id="0" name=""/>
        <dsp:cNvSpPr/>
      </dsp:nvSpPr>
      <dsp:spPr>
        <a:xfrm>
          <a:off x="282518" y="1379410"/>
          <a:ext cx="513669" cy="513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1432F-1B91-4DB4-95C5-2B99AA49978C}">
      <dsp:nvSpPr>
        <dsp:cNvPr id="0" name=""/>
        <dsp:cNvSpPr/>
      </dsp:nvSpPr>
      <dsp:spPr>
        <a:xfrm>
          <a:off x="1078705" y="1169272"/>
          <a:ext cx="10341134" cy="93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42" tIns="98842" rIns="98842" bIns="98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person should find at least one example of self-repair. If working on SBC002, try to find other-initiated self-repair.</a:t>
          </a:r>
        </a:p>
      </dsp:txBody>
      <dsp:txXfrm>
        <a:off x="1078705" y="1169272"/>
        <a:ext cx="10341134" cy="933944"/>
      </dsp:txXfrm>
    </dsp:sp>
    <dsp:sp modelId="{E92ED014-4C4F-4B78-A539-7C3BD6D73AFD}">
      <dsp:nvSpPr>
        <dsp:cNvPr id="0" name=""/>
        <dsp:cNvSpPr/>
      </dsp:nvSpPr>
      <dsp:spPr>
        <a:xfrm>
          <a:off x="0" y="2336703"/>
          <a:ext cx="11419840" cy="9339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93C16-7740-452D-BEB5-224D77FEE90D}">
      <dsp:nvSpPr>
        <dsp:cNvPr id="0" name=""/>
        <dsp:cNvSpPr/>
      </dsp:nvSpPr>
      <dsp:spPr>
        <a:xfrm>
          <a:off x="282518" y="2546840"/>
          <a:ext cx="513669" cy="5136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75686-A7A9-4415-ABB3-9D626FFBEFF3}">
      <dsp:nvSpPr>
        <dsp:cNvPr id="0" name=""/>
        <dsp:cNvSpPr/>
      </dsp:nvSpPr>
      <dsp:spPr>
        <a:xfrm>
          <a:off x="1078705" y="2336703"/>
          <a:ext cx="10341134" cy="93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42" tIns="98842" rIns="98842" bIns="98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Point out the trouble source, initiation and repair completion. Make sure you have TCU stacks on, especially for other-initiated self-repair.</a:t>
          </a:r>
        </a:p>
      </dsp:txBody>
      <dsp:txXfrm>
        <a:off x="1078705" y="2336703"/>
        <a:ext cx="10341134" cy="933944"/>
      </dsp:txXfrm>
    </dsp:sp>
    <dsp:sp modelId="{79D45091-AD41-4AA8-8220-4E3714556116}">
      <dsp:nvSpPr>
        <dsp:cNvPr id="0" name=""/>
        <dsp:cNvSpPr/>
      </dsp:nvSpPr>
      <dsp:spPr>
        <a:xfrm>
          <a:off x="0" y="3504133"/>
          <a:ext cx="11419840" cy="93394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BAF1F-5C6E-4DE7-9ABA-56958A7DCF3B}">
      <dsp:nvSpPr>
        <dsp:cNvPr id="0" name=""/>
        <dsp:cNvSpPr/>
      </dsp:nvSpPr>
      <dsp:spPr>
        <a:xfrm>
          <a:off x="282518" y="3714270"/>
          <a:ext cx="513669" cy="5136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01044-66DF-4704-B7B0-F5135C518B3A}">
      <dsp:nvSpPr>
        <dsp:cNvPr id="0" name=""/>
        <dsp:cNvSpPr/>
      </dsp:nvSpPr>
      <dsp:spPr>
        <a:xfrm>
          <a:off x="1078705" y="3504133"/>
          <a:ext cx="10341134" cy="933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842" tIns="98842" rIns="98842" bIns="9884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Present findings within your group.</a:t>
          </a:r>
        </a:p>
      </dsp:txBody>
      <dsp:txXfrm>
        <a:off x="1078705" y="3504133"/>
        <a:ext cx="10341134" cy="9339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34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0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1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8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84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6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0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3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6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1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95599F-70D1-6737-1618-CED314FFA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1" b="73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019816-B869-85CD-1D78-31B950963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9052560" cy="3546179"/>
          </a:xfrm>
        </p:spPr>
        <p:txBody>
          <a:bodyPr>
            <a:normAutofit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Week 5: Expansions &amp; self-repair sequences</a:t>
            </a:r>
            <a:endParaRPr lang="zh-HK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DD272-C38C-21D8-0AD1-6FA4A4E2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9052560" cy="7040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1700" dirty="0">
                <a:solidFill>
                  <a:srgbClr val="FFFFFF"/>
                </a:solidFill>
              </a:rPr>
              <a:t>Ryan Ka Yau Lai</a:t>
            </a:r>
          </a:p>
          <a:p>
            <a:pPr>
              <a:lnSpc>
                <a:spcPct val="90000"/>
              </a:lnSpc>
            </a:pPr>
            <a:r>
              <a:rPr lang="en-US" altLang="zh-HK" sz="1700" dirty="0">
                <a:solidFill>
                  <a:srgbClr val="FFFFFF"/>
                </a:solidFill>
              </a:rPr>
              <a:t>University of California, Santa Barbara</a:t>
            </a:r>
            <a:endParaRPr lang="zh-HK" altLang="en-US" sz="1700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5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4">
            <a:extLst>
              <a:ext uri="{FF2B5EF4-FFF2-40B4-BE49-F238E27FC236}">
                <a16:creationId xmlns:a16="http://schemas.microsoft.com/office/drawing/2014/main" id="{56D0D372-5B85-5619-4FF3-CC93C739F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89188"/>
              </p:ext>
            </p:extLst>
          </p:nvPr>
        </p:nvGraphicFramePr>
        <p:xfrm>
          <a:off x="1239520" y="690880"/>
          <a:ext cx="9865360" cy="5902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431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F1CB-D84A-C509-2782-01BC5192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358388" cy="4754880"/>
          </a:xfrm>
        </p:spPr>
        <p:txBody>
          <a:bodyPr>
            <a:normAutofit/>
          </a:bodyPr>
          <a:lstStyle/>
          <a:p>
            <a:r>
              <a:rPr lang="en-US" altLang="zh-TW" dirty="0"/>
              <a:t>Insert sequences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6AFA26-F341-6B9B-EB22-24F5ACD6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1367790"/>
            <a:ext cx="6486525" cy="4572000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B7FE193C-D776-BFAC-F64F-DB6563D62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3716274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CB5ED135-C17F-0C39-CFE6-306F5E9C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4599432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F266303-2D8B-2357-36B5-727BDA4CC28D}"/>
              </a:ext>
            </a:extLst>
          </p:cNvPr>
          <p:cNvSpPr txBox="1"/>
          <p:nvPr/>
        </p:nvSpPr>
        <p:spPr>
          <a:xfrm>
            <a:off x="454819" y="3124111"/>
            <a:ext cx="3588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/>
              <a:t>What is Mary doing in 617-618?</a:t>
            </a:r>
          </a:p>
          <a:p>
            <a:pPr marL="342900" indent="-342900">
              <a:buFont typeface="+mj-lt"/>
              <a:buAutoNum type="arabicPeriod"/>
            </a:pP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911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90FBF5-16DD-9E83-0CFB-F4BAD349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8456168" cy="1384808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Sequence closing thirds (a.k.a. minimal post expansion)</a:t>
            </a:r>
            <a:endParaRPr lang="zh-HK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0E675A5-8147-8E7D-1DB6-80AC0F234094}"/>
              </a:ext>
            </a:extLst>
          </p:cNvPr>
          <p:cNvGrpSpPr/>
          <p:nvPr/>
        </p:nvGrpSpPr>
        <p:grpSpPr>
          <a:xfrm>
            <a:off x="1946453" y="2576703"/>
            <a:ext cx="5841377" cy="3884295"/>
            <a:chOff x="3775253" y="2671953"/>
            <a:chExt cx="5841377" cy="388429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884BFF0-A5AB-65A1-0531-B6458F26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4395" y="2671953"/>
              <a:ext cx="5032235" cy="3752215"/>
            </a:xfrm>
            <a:prstGeom prst="rect">
              <a:avLst/>
            </a:prstGeom>
          </p:spPr>
        </p:pic>
        <p:pic>
          <p:nvPicPr>
            <p:cNvPr id="6" name="圖形 5" descr="箭號: 直線 以實心填滿">
              <a:extLst>
                <a:ext uri="{FF2B5EF4-FFF2-40B4-BE49-F238E27FC236}">
                  <a16:creationId xmlns:a16="http://schemas.microsoft.com/office/drawing/2014/main" id="{93310593-0262-E7E7-ED9C-99EF687A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3775253" y="5641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81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6159-E329-CB9F-EF8B-0D77144B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Insert sequence + Non-minimal post-expansions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9F3EBD-F793-FDB3-0484-FE17A6E3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80" y="0"/>
            <a:ext cx="6153150" cy="5734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9A12BF-517A-6563-C3B6-5EFFED0E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4606671"/>
            <a:ext cx="5657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2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ssorted work tools">
            <a:extLst>
              <a:ext uri="{FF2B5EF4-FFF2-40B4-BE49-F238E27FC236}">
                <a16:creationId xmlns:a16="http://schemas.microsoft.com/office/drawing/2014/main" id="{8DDF95F7-3FA7-FD90-2AF4-4538CB717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B16DA4-F9E0-31C7-788D-6EC9AE0B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1"/>
            <a:ext cx="9052560" cy="1102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Repair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B41E161-9734-ECF1-B083-59E362733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451" y="558927"/>
            <a:ext cx="8286750" cy="4222624"/>
          </a:xfrm>
          <a:solidFill>
            <a:srgbClr val="FFCC66">
              <a:alpha val="34902"/>
            </a:srgbClr>
          </a:solidFill>
        </p:spPr>
        <p:txBody>
          <a:bodyPr>
            <a:normAutofit/>
          </a:bodyPr>
          <a:lstStyle/>
          <a:p>
            <a:r>
              <a:rPr lang="en-US" altLang="zh-HK" sz="2800" dirty="0">
                <a:solidFill>
                  <a:schemeClr val="bg1"/>
                </a:solidFill>
              </a:rPr>
              <a:t>When there is a difficulty in speaking or listening, and we want to ‘fix’ it</a:t>
            </a:r>
          </a:p>
          <a:p>
            <a:r>
              <a:rPr lang="en-US" altLang="zh-HK" sz="2800" dirty="0">
                <a:solidFill>
                  <a:schemeClr val="bg1"/>
                </a:solidFill>
              </a:rPr>
              <a:t>Does not have to be an ‘error’ + a ‘correction’ (although it often is)</a:t>
            </a:r>
          </a:p>
          <a:p>
            <a:r>
              <a:rPr lang="en-US" altLang="zh-HK" sz="2800" dirty="0">
                <a:solidFill>
                  <a:schemeClr val="bg1"/>
                </a:solidFill>
              </a:rPr>
              <a:t>Non-error example: When you couldn’t hear someone say something because you were speaking over them.</a:t>
            </a:r>
          </a:p>
          <a:p>
            <a:pPr lvl="1"/>
            <a:r>
              <a:rPr lang="en-US" altLang="zh-HK" sz="2800" dirty="0">
                <a:solidFill>
                  <a:schemeClr val="bg1"/>
                </a:solidFill>
              </a:rPr>
              <a:t>(Happens quite a lot in SBC002 …)</a:t>
            </a:r>
          </a:p>
          <a:p>
            <a:pPr marL="640080" indent="-457200"/>
            <a:endParaRPr lang="en-US" altLang="zh-HK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5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58A3A-26F5-E32E-8FE1-D06C61E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10928223" cy="1755648"/>
          </a:xfrm>
        </p:spPr>
        <p:txBody>
          <a:bodyPr/>
          <a:lstStyle/>
          <a:p>
            <a:r>
              <a:rPr lang="en-US" altLang="zh-HK" dirty="0"/>
              <a:t>The three components of a repair sequence</a:t>
            </a:r>
            <a:endParaRPr lang="zh-HK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6E35AF-FEA0-6133-ECF7-5CB4DDAF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069336"/>
            <a:ext cx="10487025" cy="3419475"/>
          </a:xfrm>
          <a:prstGeom prst="rect">
            <a:avLst/>
          </a:prstGeom>
        </p:spPr>
      </p:pic>
      <p:sp>
        <p:nvSpPr>
          <p:cNvPr id="4" name="圖說文字: 直線 3">
            <a:extLst>
              <a:ext uri="{FF2B5EF4-FFF2-40B4-BE49-F238E27FC236}">
                <a16:creationId xmlns:a16="http://schemas.microsoft.com/office/drawing/2014/main" id="{531DC611-6281-BFCB-A060-00CC956816C6}"/>
              </a:ext>
            </a:extLst>
          </p:cNvPr>
          <p:cNvSpPr/>
          <p:nvPr/>
        </p:nvSpPr>
        <p:spPr>
          <a:xfrm>
            <a:off x="4693284" y="4779073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60093"/>
              <a:gd name="adj4" fmla="val -47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AD828D46-C2B4-57CF-1389-4EF3CD868490}"/>
              </a:ext>
            </a:extLst>
          </p:cNvPr>
          <p:cNvSpPr/>
          <p:nvPr/>
        </p:nvSpPr>
        <p:spPr>
          <a:xfrm>
            <a:off x="7677150" y="5529072"/>
            <a:ext cx="1447800" cy="490728"/>
          </a:xfrm>
          <a:prstGeom prst="borderCallout1">
            <a:avLst>
              <a:gd name="adj1" fmla="val 42042"/>
              <a:gd name="adj2" fmla="val -2349"/>
              <a:gd name="adj3" fmla="val 29037"/>
              <a:gd name="adj4" fmla="val -151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6" name="圖說文字: 直線 5">
            <a:extLst>
              <a:ext uri="{FF2B5EF4-FFF2-40B4-BE49-F238E27FC236}">
                <a16:creationId xmlns:a16="http://schemas.microsoft.com/office/drawing/2014/main" id="{AF9EA6C3-9FC2-9CB7-B3A9-69BE7060D4B3}"/>
              </a:ext>
            </a:extLst>
          </p:cNvPr>
          <p:cNvSpPr/>
          <p:nvPr/>
        </p:nvSpPr>
        <p:spPr>
          <a:xfrm>
            <a:off x="5671820" y="3069336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102795"/>
              <a:gd name="adj4" fmla="val 117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5B6970-941B-EC13-364A-76D1C8F942E9}"/>
              </a:ext>
            </a:extLst>
          </p:cNvPr>
          <p:cNvSpPr/>
          <p:nvPr/>
        </p:nvSpPr>
        <p:spPr>
          <a:xfrm>
            <a:off x="7467360" y="3629913"/>
            <a:ext cx="857489" cy="6287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0859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58A3A-26F5-E32E-8FE1-D06C61E5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292227"/>
            <a:ext cx="9261348" cy="1212723"/>
          </a:xfrm>
        </p:spPr>
        <p:txBody>
          <a:bodyPr/>
          <a:lstStyle/>
          <a:p>
            <a:r>
              <a:rPr lang="en-US" altLang="zh-HK" dirty="0"/>
              <a:t>The four-way typology</a:t>
            </a:r>
            <a:endParaRPr lang="zh-HK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C1A2BB8-B503-3E10-1F0D-1DFC843D7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36260"/>
              </p:ext>
            </p:extLst>
          </p:nvPr>
        </p:nvGraphicFramePr>
        <p:xfrm>
          <a:off x="2790825" y="2085974"/>
          <a:ext cx="8020050" cy="4102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1438">
                  <a:extLst>
                    <a:ext uri="{9D8B030D-6E8A-4147-A177-3AD203B41FA5}">
                      <a16:colId xmlns:a16="http://schemas.microsoft.com/office/drawing/2014/main" val="3061126844"/>
                    </a:ext>
                  </a:extLst>
                </a:gridCol>
                <a:gridCol w="3129137">
                  <a:extLst>
                    <a:ext uri="{9D8B030D-6E8A-4147-A177-3AD203B41FA5}">
                      <a16:colId xmlns:a16="http://schemas.microsoft.com/office/drawing/2014/main" val="266530339"/>
                    </a:ext>
                  </a:extLst>
                </a:gridCol>
                <a:gridCol w="3419475">
                  <a:extLst>
                    <a:ext uri="{9D8B030D-6E8A-4147-A177-3AD203B41FA5}">
                      <a16:colId xmlns:a16="http://schemas.microsoft.com/office/drawing/2014/main" val="2630168854"/>
                    </a:ext>
                  </a:extLst>
                </a:gridCol>
              </a:tblGrid>
              <a:tr h="962962">
                <a:tc>
                  <a:txBody>
                    <a:bodyPr/>
                    <a:lstStyle/>
                    <a:p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3200" dirty="0"/>
                        <a:t>Self</a:t>
                      </a:r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3200" dirty="0"/>
                        <a:t>Other</a:t>
                      </a:r>
                      <a:endParaRPr lang="zh-HK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294504"/>
                  </a:ext>
                </a:extLst>
              </a:tr>
              <a:tr h="874515">
                <a:tc>
                  <a:txBody>
                    <a:bodyPr/>
                    <a:lstStyle/>
                    <a:p>
                      <a:r>
                        <a:rPr lang="en-US" altLang="zh-HK" sz="3200" dirty="0"/>
                        <a:t>Self</a:t>
                      </a:r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3200" dirty="0"/>
                        <a:t>Self-initiated self-repair</a:t>
                      </a:r>
                    </a:p>
                    <a:p>
                      <a:r>
                        <a:rPr lang="en-US" altLang="zh-HK" sz="1800" dirty="0"/>
                        <a:t>‘fix what you said yourself’</a:t>
                      </a:r>
                      <a:endParaRPr lang="zh-HK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3200" dirty="0"/>
                        <a:t>Other-initiated self repair</a:t>
                      </a:r>
                      <a:endParaRPr lang="en-US" altLang="zh-HK" sz="4800" dirty="0"/>
                    </a:p>
                    <a:p>
                      <a:r>
                        <a:rPr lang="en-US" altLang="zh-HK" sz="2000" dirty="0"/>
                        <a:t>‘</a:t>
                      </a:r>
                      <a:r>
                        <a:rPr lang="en-US" altLang="zh-HK" sz="1800" dirty="0"/>
                        <a:t>get someone to fix what they said’</a:t>
                      </a:r>
                      <a:endParaRPr lang="zh-HK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520795"/>
                  </a:ext>
                </a:extLst>
              </a:tr>
              <a:tr h="1334556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Other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Self-initiated other-repair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800" dirty="0"/>
                        <a:t>‘get someone else to fix what you said’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3200" dirty="0"/>
                        <a:t>Other-initiated other-repair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800" dirty="0"/>
                        <a:t>‘fix what someone else said’</a:t>
                      </a:r>
                      <a:endParaRPr lang="zh-HK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66691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738FAABC-5DC6-1E2D-3B76-10B654FFF686}"/>
              </a:ext>
            </a:extLst>
          </p:cNvPr>
          <p:cNvSpPr txBox="1"/>
          <p:nvPr/>
        </p:nvSpPr>
        <p:spPr>
          <a:xfrm>
            <a:off x="6667500" y="1504950"/>
            <a:ext cx="14859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HK" sz="2400" dirty="0"/>
              <a:t>Initiation</a:t>
            </a:r>
            <a:endParaRPr lang="zh-HK" altLang="en-US" sz="2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02EF5B-052B-1162-0592-C0B830DF02E3}"/>
              </a:ext>
            </a:extLst>
          </p:cNvPr>
          <p:cNvSpPr txBox="1"/>
          <p:nvPr/>
        </p:nvSpPr>
        <p:spPr>
          <a:xfrm>
            <a:off x="361950" y="4093518"/>
            <a:ext cx="1933575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HK" sz="2400" dirty="0"/>
              <a:t>Completion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230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B561D9-819D-3733-BF58-C42A6049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Where to find self-repair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B177B45C-4AFD-5BD2-475D-8FBB091F29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405283"/>
              </p:ext>
            </p:extLst>
          </p:nvPr>
        </p:nvGraphicFramePr>
        <p:xfrm>
          <a:off x="758953" y="2255521"/>
          <a:ext cx="10671048" cy="4181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0015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11016488" cy="4754880"/>
          </a:xfrm>
        </p:spPr>
        <p:txBody>
          <a:bodyPr/>
          <a:lstStyle/>
          <a:p>
            <a:r>
              <a:rPr lang="en-US" altLang="zh-HK" dirty="0"/>
              <a:t>Self-initiated self-repair: Same TCU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8CFC17-8C3D-9276-41C9-9DAE519A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217928"/>
            <a:ext cx="8995626" cy="4023360"/>
          </a:xfrm>
          <a:prstGeom prst="rect">
            <a:avLst/>
          </a:prstGeom>
        </p:spPr>
      </p:pic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2557145" y="1727200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98913"/>
              <a:gd name="adj4" fmla="val 110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5140960" y="1727200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114441"/>
              <a:gd name="adj4" fmla="val -14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8458200" y="2173478"/>
            <a:ext cx="1447800" cy="490728"/>
          </a:xfrm>
          <a:prstGeom prst="borderCallout1">
            <a:avLst>
              <a:gd name="adj1" fmla="val 42042"/>
              <a:gd name="adj2" fmla="val -2349"/>
              <a:gd name="adj3" fmla="val 114441"/>
              <a:gd name="adj4" fmla="val -14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4265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11016488" cy="4754880"/>
          </a:xfrm>
        </p:spPr>
        <p:txBody>
          <a:bodyPr/>
          <a:lstStyle/>
          <a:p>
            <a:r>
              <a:rPr lang="en-US" altLang="zh-HK" dirty="0"/>
              <a:t>Self-initiated self-repair: Same TCU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8CFC17-8C3D-9276-41C9-9DAE519A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" y="2217928"/>
            <a:ext cx="8995626" cy="4023360"/>
          </a:xfrm>
          <a:prstGeom prst="rect">
            <a:avLst/>
          </a:prstGeom>
        </p:spPr>
      </p:pic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2557145" y="1727200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98913"/>
              <a:gd name="adj4" fmla="val 110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5140960" y="1727200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114441"/>
              <a:gd name="adj4" fmla="val -14896"/>
            </a:avLst>
          </a:prstGeom>
          <a:ln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8458200" y="2173478"/>
            <a:ext cx="1447800" cy="490728"/>
          </a:xfrm>
          <a:prstGeom prst="borderCallout1">
            <a:avLst>
              <a:gd name="adj1" fmla="val 42042"/>
              <a:gd name="adj2" fmla="val -2349"/>
              <a:gd name="adj3" fmla="val 114441"/>
              <a:gd name="adj4" fmla="val -14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95AA95-87FB-4FDC-FFF2-C02752516FA9}"/>
              </a:ext>
            </a:extLst>
          </p:cNvPr>
          <p:cNvSpPr txBox="1"/>
          <p:nvPr/>
        </p:nvSpPr>
        <p:spPr>
          <a:xfrm>
            <a:off x="6869284" y="1711813"/>
            <a:ext cx="121822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Evidence for repair initiation?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155955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86022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SBC007/SBC002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Preferably a previously saved 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Open the audio file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Change active display to the </a:t>
            </a:r>
            <a:r>
              <a:rPr lang="en-US" altLang="zh-HK" sz="3000" b="1" dirty="0"/>
              <a:t>transcript</a:t>
            </a:r>
            <a:r>
              <a:rPr lang="en-US" altLang="zh-HK" sz="3000" dirty="0"/>
              <a:t>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still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</a:p>
          <a:p>
            <a:pPr marL="0" lvl="2" indent="0">
              <a:buNone/>
            </a:pPr>
            <a:r>
              <a:rPr lang="en-US" altLang="zh-HK" sz="2800" i="1" dirty="0"/>
              <a:t>	Possibility of getting a scholarship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A4A85-3761-5744-19A5-FA3A7919F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1" t="16845" r="23433" b="-8781"/>
          <a:stretch/>
        </p:blipFill>
        <p:spPr>
          <a:xfrm>
            <a:off x="8415218" y="2021204"/>
            <a:ext cx="3129281" cy="1899921"/>
          </a:xfrm>
          <a:prstGeom prst="rect">
            <a:avLst/>
          </a:prstGeom>
        </p:spPr>
      </p:pic>
      <p:sp>
        <p:nvSpPr>
          <p:cNvPr id="7" name="箭號: 彎曲 6">
            <a:extLst>
              <a:ext uri="{FF2B5EF4-FFF2-40B4-BE49-F238E27FC236}">
                <a16:creationId xmlns:a16="http://schemas.microsoft.com/office/drawing/2014/main" id="{DD13B90B-6F14-34BB-C3C6-E22A0A1E05BE}"/>
              </a:ext>
            </a:extLst>
          </p:cNvPr>
          <p:cNvSpPr/>
          <p:nvPr/>
        </p:nvSpPr>
        <p:spPr>
          <a:xfrm>
            <a:off x="6838950" y="2488853"/>
            <a:ext cx="1362075" cy="1432272"/>
          </a:xfrm>
          <a:prstGeom prst="bentArrow">
            <a:avLst>
              <a:gd name="adj1" fmla="val 25000"/>
              <a:gd name="adj2" fmla="val 28839"/>
              <a:gd name="adj3" fmla="val 25000"/>
              <a:gd name="adj4" fmla="val 20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EF43BD-D227-9014-9D94-32E654EC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Common self-initiation types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093A7-5399-73A8-2D0E-249CB81E4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3600" dirty="0"/>
              <a:t>Cutting off a word (</a:t>
            </a:r>
            <a:r>
              <a:rPr lang="en-US" altLang="zh-HK" sz="3600" i="1" dirty="0"/>
              <a:t>m-</a:t>
            </a:r>
            <a:r>
              <a:rPr lang="en-US" altLang="zh-HK" sz="3600" dirty="0"/>
              <a:t>) or intonation unit (</a:t>
            </a:r>
            <a:r>
              <a:rPr lang="en-US" altLang="zh-HK" sz="3600" i="1" dirty="0"/>
              <a:t>It is my –</a:t>
            </a:r>
            <a:r>
              <a:rPr lang="en-US" altLang="zh-HK" sz="3600" dirty="0"/>
              <a:t>)</a:t>
            </a:r>
          </a:p>
          <a:p>
            <a:r>
              <a:rPr lang="en-US" altLang="zh-HK" sz="3600" dirty="0"/>
              <a:t>Filler words (</a:t>
            </a:r>
            <a:r>
              <a:rPr lang="en-US" altLang="zh-HK" sz="3600" i="1" dirty="0"/>
              <a:t>uh</a:t>
            </a:r>
            <a:r>
              <a:rPr lang="en-US" altLang="zh-HK" sz="3600" dirty="0"/>
              <a:t>, </a:t>
            </a:r>
            <a:r>
              <a:rPr lang="en-US" altLang="zh-HK" sz="3600" i="1" dirty="0"/>
              <a:t>um</a:t>
            </a:r>
            <a:r>
              <a:rPr lang="en-US" altLang="zh-HK" sz="3600" dirty="0"/>
              <a:t>)</a:t>
            </a:r>
          </a:p>
          <a:p>
            <a:r>
              <a:rPr lang="en-US" altLang="zh-HK" sz="3600" dirty="0"/>
              <a:t>Lengthening a word (</a:t>
            </a:r>
            <a:r>
              <a:rPr lang="en-US" altLang="zh-HK" sz="3600" i="1" dirty="0"/>
              <a:t>the:</a:t>
            </a:r>
            <a:r>
              <a:rPr lang="en-US" altLang="zh-HK" sz="3600" dirty="0"/>
              <a:t>)</a:t>
            </a:r>
          </a:p>
          <a:p>
            <a:pPr lvl="1"/>
            <a:r>
              <a:rPr lang="en-US" altLang="zh-HK" sz="3400" dirty="0"/>
              <a:t>In English, saying </a:t>
            </a:r>
            <a:r>
              <a:rPr lang="en-US" altLang="zh-HK" sz="3400" i="0" dirty="0"/>
              <a:t>‘thee’ </a:t>
            </a:r>
            <a:r>
              <a:rPr lang="en-US" altLang="zh-HK" sz="3400" dirty="0"/>
              <a:t>instead of</a:t>
            </a:r>
            <a:r>
              <a:rPr lang="en-US" altLang="zh-HK" sz="3400" i="0" dirty="0"/>
              <a:t> ‘</a:t>
            </a:r>
            <a:r>
              <a:rPr lang="en-US" altLang="zh-HK" sz="3400" i="0" dirty="0" err="1"/>
              <a:t>thuh</a:t>
            </a:r>
            <a:r>
              <a:rPr lang="en-US" altLang="zh-HK" sz="3400" i="0" dirty="0"/>
              <a:t>’ </a:t>
            </a:r>
            <a:r>
              <a:rPr lang="en-US" altLang="zh-HK" sz="3400" dirty="0"/>
              <a:t>for</a:t>
            </a:r>
            <a:r>
              <a:rPr lang="en-US" altLang="zh-HK" sz="3400" i="0" dirty="0"/>
              <a:t> the</a:t>
            </a:r>
          </a:p>
          <a:p>
            <a:r>
              <a:rPr lang="en-US" altLang="zh-HK" sz="3600" dirty="0"/>
              <a:t>Phrases like </a:t>
            </a:r>
            <a:r>
              <a:rPr lang="en-US" altLang="zh-HK" sz="3600" i="1" dirty="0"/>
              <a:t>I mean</a:t>
            </a:r>
            <a:endParaRPr lang="zh-HK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62415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B3F560C-D02E-2AC4-969A-5FB3A603F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78" y="2019300"/>
            <a:ext cx="4695825" cy="45815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" y="359918"/>
            <a:ext cx="11956923" cy="1792732"/>
          </a:xfrm>
        </p:spPr>
        <p:txBody>
          <a:bodyPr/>
          <a:lstStyle/>
          <a:p>
            <a:r>
              <a:rPr lang="en-US" altLang="zh-HK" dirty="0"/>
              <a:t>Self-initiated self-repair: </a:t>
            </a:r>
            <a:br>
              <a:rPr lang="en-US" altLang="zh-HK" dirty="0"/>
            </a:br>
            <a:r>
              <a:rPr lang="en-US" altLang="zh-HK" dirty="0"/>
              <a:t>Transition space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1807210" y="2982722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52329"/>
              <a:gd name="adj4" fmla="val 216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8345328" y="3640645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100854"/>
              <a:gd name="adj4" fmla="val -107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8709818" y="4630007"/>
            <a:ext cx="2076450" cy="490728"/>
          </a:xfrm>
          <a:prstGeom prst="borderCallout1">
            <a:avLst>
              <a:gd name="adj1" fmla="val 42042"/>
              <a:gd name="adj2" fmla="val -2349"/>
              <a:gd name="adj3" fmla="val 62034"/>
              <a:gd name="adj4" fmla="val -1148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(In) completion</a:t>
            </a:r>
            <a:endParaRPr lang="zh-HK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8C152E9-5E25-03D9-50B0-5210F3F26856}"/>
              </a:ext>
            </a:extLst>
          </p:cNvPr>
          <p:cNvSpPr txBox="1"/>
          <p:nvPr/>
        </p:nvSpPr>
        <p:spPr>
          <a:xfrm>
            <a:off x="9494360" y="3105834"/>
            <a:ext cx="191008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Evidence for repair initiation?</a:t>
            </a:r>
          </a:p>
        </p:txBody>
      </p:sp>
    </p:spTree>
    <p:extLst>
      <p:ext uri="{BB962C8B-B14F-4D97-AF65-F5344CB8AC3E}">
        <p14:creationId xmlns:p14="http://schemas.microsoft.com/office/powerpoint/2010/main" val="3073702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216027"/>
            <a:ext cx="11016488" cy="898398"/>
          </a:xfrm>
        </p:spPr>
        <p:txBody>
          <a:bodyPr>
            <a:normAutofit fontScale="90000"/>
          </a:bodyPr>
          <a:lstStyle/>
          <a:p>
            <a:r>
              <a:rPr lang="en-US" altLang="zh-HK" sz="6000" dirty="0"/>
              <a:t>Other-initiated self-repair</a:t>
            </a:r>
            <a:endParaRPr lang="zh-HK" altLang="en-US" sz="6000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FF19EC68-61FC-4393-6467-597E24D0A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4084303"/>
              </p:ext>
            </p:extLst>
          </p:nvPr>
        </p:nvGraphicFramePr>
        <p:xfrm>
          <a:off x="6096000" y="1279398"/>
          <a:ext cx="6059142" cy="507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0A84FB1A-7693-D2F0-2E00-A5C790713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201168"/>
              </p:ext>
            </p:extLst>
          </p:nvPr>
        </p:nvGraphicFramePr>
        <p:xfrm>
          <a:off x="638174" y="1279399"/>
          <a:ext cx="5286375" cy="5502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4076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216027"/>
            <a:ext cx="11016488" cy="898398"/>
          </a:xfrm>
        </p:spPr>
        <p:txBody>
          <a:bodyPr>
            <a:normAutofit fontScale="90000"/>
          </a:bodyPr>
          <a:lstStyle/>
          <a:p>
            <a:r>
              <a:rPr lang="en-US" altLang="zh-HK" sz="6000" dirty="0"/>
              <a:t>Other-initiated self-repair</a:t>
            </a:r>
            <a:endParaRPr lang="zh-HK" altLang="en-US" sz="6000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FF19EC68-61FC-4393-6467-597E24D0A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345144"/>
              </p:ext>
            </p:extLst>
          </p:nvPr>
        </p:nvGraphicFramePr>
        <p:xfrm>
          <a:off x="6096000" y="1279398"/>
          <a:ext cx="6059142" cy="5072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0A84FB1A-7693-D2F0-2E00-A5C79071362A}"/>
              </a:ext>
            </a:extLst>
          </p:cNvPr>
          <p:cNvGraphicFramePr/>
          <p:nvPr/>
        </p:nvGraphicFramePr>
        <p:xfrm>
          <a:off x="638174" y="1279399"/>
          <a:ext cx="5286375" cy="5502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78A2ABE4-0F77-FFE8-747E-4703922A80F9}"/>
              </a:ext>
            </a:extLst>
          </p:cNvPr>
          <p:cNvSpPr/>
          <p:nvPr/>
        </p:nvSpPr>
        <p:spPr>
          <a:xfrm>
            <a:off x="9334500" y="4362451"/>
            <a:ext cx="2136140" cy="2076450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71A9F20-E007-C77C-E7A7-F3828D2F9943}"/>
              </a:ext>
            </a:extLst>
          </p:cNvPr>
          <p:cNvCxnSpPr>
            <a:stCxn id="5" idx="1"/>
          </p:cNvCxnSpPr>
          <p:nvPr/>
        </p:nvCxnSpPr>
        <p:spPr>
          <a:xfrm flipH="1">
            <a:off x="5772150" y="5400676"/>
            <a:ext cx="3562350" cy="951671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0AF324B-426B-BFA8-9256-5FAE27E3B68C}"/>
              </a:ext>
            </a:extLst>
          </p:cNvPr>
          <p:cNvSpPr/>
          <p:nvPr/>
        </p:nvSpPr>
        <p:spPr>
          <a:xfrm>
            <a:off x="9334500" y="2219325"/>
            <a:ext cx="2136140" cy="2076450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F1FD099-DA1C-079D-F847-509C4B360D4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772150" y="3257550"/>
            <a:ext cx="3562350" cy="197815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5CF0348-97DE-A8E0-76A9-35D33CE923DB}"/>
              </a:ext>
            </a:extLst>
          </p:cNvPr>
          <p:cNvSpPr/>
          <p:nvPr/>
        </p:nvSpPr>
        <p:spPr>
          <a:xfrm>
            <a:off x="9417686" y="1224377"/>
            <a:ext cx="2136140" cy="20764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84CFE37-4344-9BE7-19A9-9AE13C18CF98}"/>
              </a:ext>
            </a:extLst>
          </p:cNvPr>
          <p:cNvCxnSpPr>
            <a:cxnSpLocks/>
          </p:cNvCxnSpPr>
          <p:nvPr/>
        </p:nvCxnSpPr>
        <p:spPr>
          <a:xfrm flipH="1">
            <a:off x="5772150" y="1651109"/>
            <a:ext cx="3638550" cy="245416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57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D02D272-C565-8AE1-3E55-C8D3762ED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69" y="1483233"/>
            <a:ext cx="8886825" cy="45815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63" y="130302"/>
            <a:ext cx="11633073" cy="4317873"/>
          </a:xfrm>
        </p:spPr>
        <p:txBody>
          <a:bodyPr/>
          <a:lstStyle/>
          <a:p>
            <a:r>
              <a:rPr lang="en-US" altLang="zh-HK" dirty="0"/>
              <a:t>Other-initiated repair: Open request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78745" y="2579275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159084"/>
              <a:gd name="adj4" fmla="val 1925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5132704" y="3709606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91149"/>
              <a:gd name="adj4" fmla="val -31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9251290" y="4520374"/>
            <a:ext cx="1447800" cy="490728"/>
          </a:xfrm>
          <a:prstGeom prst="borderCallout1">
            <a:avLst>
              <a:gd name="adj1" fmla="val 42042"/>
              <a:gd name="adj2" fmla="val -2349"/>
              <a:gd name="adj3" fmla="val 42625"/>
              <a:gd name="adj4" fmla="val -73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3E02555-4953-AE99-DE29-AEE531051EF7}"/>
              </a:ext>
            </a:extLst>
          </p:cNvPr>
          <p:cNvSpPr txBox="1"/>
          <p:nvPr/>
        </p:nvSpPr>
        <p:spPr>
          <a:xfrm>
            <a:off x="9820274" y="2085975"/>
            <a:ext cx="2092261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In the open request type of repair, the trouble source is the </a:t>
            </a:r>
            <a:r>
              <a:rPr lang="en-US" altLang="zh-HK" b="1" dirty="0"/>
              <a:t>entire statement</a:t>
            </a:r>
            <a:r>
              <a:rPr lang="en-US" altLang="zh-HK" dirty="0"/>
              <a:t>.</a:t>
            </a:r>
            <a:endParaRPr lang="zh-HK" altLang="en-US" dirty="0"/>
          </a:p>
        </p:txBody>
      </p:sp>
      <p:sp>
        <p:nvSpPr>
          <p:cNvPr id="5" name="圖說文字: 直線 4">
            <a:extLst>
              <a:ext uri="{FF2B5EF4-FFF2-40B4-BE49-F238E27FC236}">
                <a16:creationId xmlns:a16="http://schemas.microsoft.com/office/drawing/2014/main" id="{D08E9CBA-B9D2-72CE-89EA-A7E453DD7F57}"/>
              </a:ext>
            </a:extLst>
          </p:cNvPr>
          <p:cNvSpPr/>
          <p:nvPr/>
        </p:nvSpPr>
        <p:spPr>
          <a:xfrm>
            <a:off x="5650880" y="5031009"/>
            <a:ext cx="2826369" cy="490728"/>
          </a:xfrm>
          <a:prstGeom prst="borderCallout1">
            <a:avLst>
              <a:gd name="adj1" fmla="val 42042"/>
              <a:gd name="adj2" fmla="val -2349"/>
              <a:gd name="adj3" fmla="val 42625"/>
              <a:gd name="adj4" fmla="val -734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Sequence-closing 3rd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22679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04482"/>
            <a:ext cx="7613015" cy="4317873"/>
          </a:xfrm>
        </p:spPr>
        <p:txBody>
          <a:bodyPr/>
          <a:lstStyle/>
          <a:p>
            <a:r>
              <a:rPr lang="en-US" altLang="zh-HK" dirty="0"/>
              <a:t>Other-initiated repair: Open request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B6ABDF-8E84-E4E0-7605-E02A3E888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 b="31081"/>
          <a:stretch/>
        </p:blipFill>
        <p:spPr>
          <a:xfrm>
            <a:off x="511810" y="2764528"/>
            <a:ext cx="10801350" cy="2981325"/>
          </a:xfrm>
          <a:prstGeom prst="rect">
            <a:avLst/>
          </a:prstGeom>
        </p:spPr>
      </p:pic>
      <p:pic>
        <p:nvPicPr>
          <p:cNvPr id="1026" name="Picture 2" descr="Kiss wins in medicine, 'Huh?' in literature at 25th annual granting of Ig  Nobel Prizes - Cambridge Day">
            <a:extLst>
              <a:ext uri="{FF2B5EF4-FFF2-40B4-BE49-F238E27FC236}">
                <a16:creationId xmlns:a16="http://schemas.microsoft.com/office/drawing/2014/main" id="{115D2B87-2779-1337-C06F-B421467E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28" y="90488"/>
            <a:ext cx="2502785" cy="219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76F9E53D-E161-D3C3-8214-064CFD3DF000}"/>
              </a:ext>
            </a:extLst>
          </p:cNvPr>
          <p:cNvGrpSpPr/>
          <p:nvPr/>
        </p:nvGrpSpPr>
        <p:grpSpPr>
          <a:xfrm>
            <a:off x="5308475" y="1527156"/>
            <a:ext cx="1810705" cy="905352"/>
            <a:chOff x="3391712" y="1486"/>
            <a:chExt cx="1810705" cy="905352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D7A1C973-7C58-3073-2D74-B73F5913B00A}"/>
                </a:ext>
              </a:extLst>
            </p:cNvPr>
            <p:cNvSpPr/>
            <p:nvPr/>
          </p:nvSpPr>
          <p:spPr>
            <a:xfrm>
              <a:off x="3391712" y="1486"/>
              <a:ext cx="1810705" cy="905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矩形: 圓角 4">
              <a:extLst>
                <a:ext uri="{FF2B5EF4-FFF2-40B4-BE49-F238E27FC236}">
                  <a16:creationId xmlns:a16="http://schemas.microsoft.com/office/drawing/2014/main" id="{ABC3AAE5-1C0D-4FEB-806C-E1CD01643107}"/>
                </a:ext>
              </a:extLst>
            </p:cNvPr>
            <p:cNvSpPr txBox="1"/>
            <p:nvPr/>
          </p:nvSpPr>
          <p:spPr>
            <a:xfrm>
              <a:off x="3418229" y="28003"/>
              <a:ext cx="1757671" cy="8523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HK" sz="1900" b="0" kern="1200" dirty="0"/>
                <a:t>Open class</a:t>
              </a:r>
              <a:endParaRPr lang="zh-HK" altLang="en-US" sz="1900" b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0900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904727A-9752-6348-69FB-2C2703C8F7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153627"/>
              </p:ext>
            </p:extLst>
          </p:nvPr>
        </p:nvGraphicFramePr>
        <p:xfrm>
          <a:off x="1031875" y="2816225"/>
          <a:ext cx="95504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947917841"/>
                    </a:ext>
                  </a:extLst>
                </a:gridCol>
                <a:gridCol w="2428875">
                  <a:extLst>
                    <a:ext uri="{9D8B030D-6E8A-4147-A177-3AD203B41FA5}">
                      <a16:colId xmlns:a16="http://schemas.microsoft.com/office/drawing/2014/main" val="2085855338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1910368597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720608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Interjection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Question word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Other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6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English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Hunh?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What?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Pardon?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8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Spanish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2800" dirty="0"/>
                        <a:t>¿Eh?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altLang="zh-HK" sz="2800" dirty="0"/>
                        <a:t>¿</a:t>
                      </a:r>
                      <a:r>
                        <a:rPr lang="en-HK" altLang="zh-HK" sz="2800" dirty="0" err="1"/>
                        <a:t>Cómo</a:t>
                      </a:r>
                      <a:r>
                        <a:rPr lang="en-HK" altLang="zh-HK" sz="2800"/>
                        <a:t>?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K" altLang="zh-HK" sz="2800" dirty="0"/>
                        <a:t>¿Mande?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896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Mandarin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哈？啊？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/>
                        <a:t>啥？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57197"/>
                  </a:ext>
                </a:extLst>
              </a:tr>
            </a:tbl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2A483D5F-4DF9-72FA-7B1D-D3CA876E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04483"/>
            <a:ext cx="7613015" cy="2072640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Other-initiated repair: Common</a:t>
            </a:r>
            <a:r>
              <a:rPr lang="zh-TW" altLang="en-US" dirty="0"/>
              <a:t> </a:t>
            </a:r>
            <a:r>
              <a:rPr lang="en-US" altLang="zh-TW" dirty="0"/>
              <a:t>o</a:t>
            </a:r>
            <a:r>
              <a:rPr lang="en-US" altLang="zh-HK" dirty="0"/>
              <a:t>pen request expressions</a:t>
            </a:r>
            <a:endParaRPr lang="zh-HK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C464CE7-91E5-7D39-1834-D81BFE5FFA02}"/>
              </a:ext>
            </a:extLst>
          </p:cNvPr>
          <p:cNvGrpSpPr/>
          <p:nvPr/>
        </p:nvGrpSpPr>
        <p:grpSpPr>
          <a:xfrm>
            <a:off x="9032750" y="441306"/>
            <a:ext cx="1810705" cy="905352"/>
            <a:chOff x="3391712" y="1486"/>
            <a:chExt cx="1810705" cy="905352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5BFEE776-0A7E-280B-A0F2-9410A314DE02}"/>
                </a:ext>
              </a:extLst>
            </p:cNvPr>
            <p:cNvSpPr/>
            <p:nvPr/>
          </p:nvSpPr>
          <p:spPr>
            <a:xfrm>
              <a:off x="3391712" y="1486"/>
              <a:ext cx="1810705" cy="905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矩形: 圓角 4">
              <a:extLst>
                <a:ext uri="{FF2B5EF4-FFF2-40B4-BE49-F238E27FC236}">
                  <a16:creationId xmlns:a16="http://schemas.microsoft.com/office/drawing/2014/main" id="{45340B5E-6939-E5E0-EA41-6108056DC583}"/>
                </a:ext>
              </a:extLst>
            </p:cNvPr>
            <p:cNvSpPr txBox="1"/>
            <p:nvPr/>
          </p:nvSpPr>
          <p:spPr>
            <a:xfrm>
              <a:off x="3418229" y="28003"/>
              <a:ext cx="1757671" cy="8523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HK" sz="1900" b="0" kern="1200" dirty="0"/>
                <a:t>Open class</a:t>
              </a:r>
              <a:endParaRPr lang="zh-HK" altLang="en-US" sz="1900" b="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02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9236D2-F7B9-F0DF-B666-7F439731B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6" y="3243173"/>
            <a:ext cx="7505700" cy="28670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64" y="235077"/>
            <a:ext cx="8594598" cy="4317873"/>
          </a:xfrm>
        </p:spPr>
        <p:txBody>
          <a:bodyPr/>
          <a:lstStyle/>
          <a:p>
            <a:r>
              <a:rPr lang="en-US" altLang="zh-HK" dirty="0"/>
              <a:t>Other-initiated repair: Restricted request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2595245" y="2472817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155202"/>
              <a:gd name="adj4" fmla="val 2419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7306629" y="4062222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118323"/>
              <a:gd name="adj4" fmla="val -311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5238750" y="5252847"/>
            <a:ext cx="1447800" cy="490728"/>
          </a:xfrm>
          <a:prstGeom prst="borderCallout1">
            <a:avLst>
              <a:gd name="adj1" fmla="val 42042"/>
              <a:gd name="adj2" fmla="val -2349"/>
              <a:gd name="adj3" fmla="val 11568"/>
              <a:gd name="adj4" fmla="val -556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E1DA06-C02C-6503-B5C5-321075B850DF}"/>
              </a:ext>
            </a:extLst>
          </p:cNvPr>
          <p:cNvSpPr txBox="1"/>
          <p:nvPr/>
        </p:nvSpPr>
        <p:spPr>
          <a:xfrm>
            <a:off x="8331232" y="695325"/>
            <a:ext cx="307333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In the restricted request type of repair, the trouble source is </a:t>
            </a:r>
            <a:r>
              <a:rPr lang="en-US" altLang="zh-HK" b="1" dirty="0"/>
              <a:t>a part of the statement.</a:t>
            </a:r>
            <a:endParaRPr lang="zh-HK" altLang="en-US" b="1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07A300CB-0F05-A306-20DB-041372A5C10A}"/>
              </a:ext>
            </a:extLst>
          </p:cNvPr>
          <p:cNvGrpSpPr/>
          <p:nvPr/>
        </p:nvGrpSpPr>
        <p:grpSpPr>
          <a:xfrm>
            <a:off x="9153047" y="2526262"/>
            <a:ext cx="1810705" cy="905352"/>
            <a:chOff x="3391712" y="2083798"/>
            <a:chExt cx="1810705" cy="905352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3D2B6724-1AEB-7E02-F14B-BC8F3A00D179}"/>
                </a:ext>
              </a:extLst>
            </p:cNvPr>
            <p:cNvSpPr/>
            <p:nvPr/>
          </p:nvSpPr>
          <p:spPr>
            <a:xfrm>
              <a:off x="3391712" y="2083798"/>
              <a:ext cx="1810705" cy="905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矩形: 圓角 4">
              <a:extLst>
                <a:ext uri="{FF2B5EF4-FFF2-40B4-BE49-F238E27FC236}">
                  <a16:creationId xmlns:a16="http://schemas.microsoft.com/office/drawing/2014/main" id="{30847253-9E3A-B0F6-F457-186094952C29}"/>
                </a:ext>
              </a:extLst>
            </p:cNvPr>
            <p:cNvSpPr txBox="1"/>
            <p:nvPr/>
          </p:nvSpPr>
          <p:spPr>
            <a:xfrm>
              <a:off x="3418229" y="2110315"/>
              <a:ext cx="1757671" cy="8523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1900" kern="1200" dirty="0"/>
                <a:t>Partial repeat + question word</a:t>
              </a:r>
              <a:endParaRPr lang="zh-HK" altLang="en-US" sz="1900" kern="1200" dirty="0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36E958D-198E-2E62-9FF9-79376297A77F}"/>
              </a:ext>
            </a:extLst>
          </p:cNvPr>
          <p:cNvSpPr/>
          <p:nvPr/>
        </p:nvSpPr>
        <p:spPr>
          <a:xfrm>
            <a:off x="6915150" y="3275330"/>
            <a:ext cx="705328" cy="6287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9236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72DEE606-D5CF-73AD-C0FA-AA5535B1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8" y="3183636"/>
            <a:ext cx="10487025" cy="3419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6" y="378207"/>
            <a:ext cx="11016488" cy="120294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Other-initiated repair: Restricted offer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4307045" y="4893373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60093"/>
              <a:gd name="adj4" fmla="val -47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7290911" y="5643372"/>
            <a:ext cx="1447800" cy="490728"/>
          </a:xfrm>
          <a:prstGeom prst="borderCallout1">
            <a:avLst>
              <a:gd name="adj1" fmla="val 42042"/>
              <a:gd name="adj2" fmla="val -2349"/>
              <a:gd name="adj3" fmla="val 29037"/>
              <a:gd name="adj4" fmla="val -151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Completion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5285581" y="3183636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102795"/>
              <a:gd name="adj4" fmla="val 117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C19E17-3979-D74B-0133-D5CCF0FBAC22}"/>
              </a:ext>
            </a:extLst>
          </p:cNvPr>
          <p:cNvGrpSpPr/>
          <p:nvPr/>
        </p:nvGrpSpPr>
        <p:grpSpPr>
          <a:xfrm>
            <a:off x="8924447" y="1659454"/>
            <a:ext cx="1810705" cy="905352"/>
            <a:chOff x="3391712" y="3124953"/>
            <a:chExt cx="1810705" cy="905352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FCFFD2D-FE06-19CE-4B7B-10EA784FC374}"/>
                </a:ext>
              </a:extLst>
            </p:cNvPr>
            <p:cNvSpPr/>
            <p:nvPr/>
          </p:nvSpPr>
          <p:spPr>
            <a:xfrm>
              <a:off x="3391712" y="3124953"/>
              <a:ext cx="1810705" cy="905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 4">
              <a:extLst>
                <a:ext uri="{FF2B5EF4-FFF2-40B4-BE49-F238E27FC236}">
                  <a16:creationId xmlns:a16="http://schemas.microsoft.com/office/drawing/2014/main" id="{97E9E848-0100-4974-DD07-4590FE9AE336}"/>
                </a:ext>
              </a:extLst>
            </p:cNvPr>
            <p:cNvSpPr txBox="1"/>
            <p:nvPr/>
          </p:nvSpPr>
          <p:spPr>
            <a:xfrm>
              <a:off x="3418229" y="3151470"/>
              <a:ext cx="1757671" cy="8523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1900" kern="1200" dirty="0"/>
                <a:t>Partial repeat</a:t>
              </a:r>
              <a:endParaRPr lang="zh-HK" altLang="en-US" sz="1900" kern="1200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5204B9-25DE-EDD7-9F97-3F1C7843AF44}"/>
              </a:ext>
            </a:extLst>
          </p:cNvPr>
          <p:cNvSpPr txBox="1"/>
          <p:nvPr/>
        </p:nvSpPr>
        <p:spPr>
          <a:xfrm>
            <a:off x="1273207" y="1650999"/>
            <a:ext cx="540381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In the restricted request type of repair, the trouble source is only </a:t>
            </a:r>
            <a:r>
              <a:rPr lang="en-US" altLang="zh-HK" b="1" dirty="0"/>
              <a:t>a part of the original statement</a:t>
            </a:r>
            <a:r>
              <a:rPr lang="en-US" altLang="zh-HK" dirty="0"/>
              <a:t>, and the initiator offers </a:t>
            </a:r>
            <a:r>
              <a:rPr lang="en-US" altLang="zh-HK" b="1" dirty="0"/>
              <a:t>what they think they heard the other person say or meant</a:t>
            </a:r>
            <a:endParaRPr lang="zh-HK" altLang="en-US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5AC0E3-0486-E03B-4769-352080F70970}"/>
              </a:ext>
            </a:extLst>
          </p:cNvPr>
          <p:cNvSpPr/>
          <p:nvPr/>
        </p:nvSpPr>
        <p:spPr>
          <a:xfrm>
            <a:off x="7081121" y="3744213"/>
            <a:ext cx="857489" cy="62872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796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035CD09-D303-E740-76C3-A10E37A46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0" y="3527363"/>
            <a:ext cx="7248321" cy="222783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46" y="396387"/>
            <a:ext cx="11016488" cy="1803273"/>
          </a:xfrm>
        </p:spPr>
        <p:txBody>
          <a:bodyPr/>
          <a:lstStyle/>
          <a:p>
            <a:r>
              <a:rPr lang="en-US" altLang="zh-HK" dirty="0"/>
              <a:t>Other-initiated repair in Mandarin: </a:t>
            </a:r>
            <a:r>
              <a:rPr lang="en-US" altLang="zh-HK" i="0" dirty="0"/>
              <a:t>a</a:t>
            </a:r>
            <a:r>
              <a:rPr lang="en-US" altLang="zh-HK" dirty="0"/>
              <a:t>-suffixed repetition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71764B90-7C09-C928-255B-24AAF35D3D99}"/>
              </a:ext>
            </a:extLst>
          </p:cNvPr>
          <p:cNvSpPr/>
          <p:nvPr/>
        </p:nvSpPr>
        <p:spPr>
          <a:xfrm>
            <a:off x="1243903" y="2618147"/>
            <a:ext cx="1910080" cy="490728"/>
          </a:xfrm>
          <a:prstGeom prst="borderCallout1">
            <a:avLst>
              <a:gd name="adj1" fmla="val 30396"/>
              <a:gd name="adj2" fmla="val 100876"/>
              <a:gd name="adj3" fmla="val 192081"/>
              <a:gd name="adj4" fmla="val 141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Trouble source</a:t>
            </a:r>
            <a:endParaRPr lang="zh-HK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3FEF5578-F299-8F36-D0AF-A47546C05B2B}"/>
              </a:ext>
            </a:extLst>
          </p:cNvPr>
          <p:cNvSpPr/>
          <p:nvPr/>
        </p:nvSpPr>
        <p:spPr>
          <a:xfrm>
            <a:off x="6770369" y="4412977"/>
            <a:ext cx="1402715" cy="490728"/>
          </a:xfrm>
          <a:prstGeom prst="borderCallout1">
            <a:avLst>
              <a:gd name="adj1" fmla="val 42042"/>
              <a:gd name="adj2" fmla="val -2349"/>
              <a:gd name="adj3" fmla="val 50388"/>
              <a:gd name="adj4" fmla="val -53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Initiation</a:t>
            </a:r>
            <a:endParaRPr lang="zh-HK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DD8C9CAF-260B-A21C-AD24-B2DBD08E027A}"/>
              </a:ext>
            </a:extLst>
          </p:cNvPr>
          <p:cNvSpPr/>
          <p:nvPr/>
        </p:nvSpPr>
        <p:spPr>
          <a:xfrm>
            <a:off x="7702231" y="5048250"/>
            <a:ext cx="2956243" cy="800100"/>
          </a:xfrm>
          <a:prstGeom prst="borderCallout1">
            <a:avLst>
              <a:gd name="adj1" fmla="val 42042"/>
              <a:gd name="adj2" fmla="val -2349"/>
              <a:gd name="adj3" fmla="val 41822"/>
              <a:gd name="adj4" fmla="val -18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(No actual completion, but an elaboration to affirm it)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89CF04-9506-046A-D290-5D17973709EF}"/>
              </a:ext>
            </a:extLst>
          </p:cNvPr>
          <p:cNvSpPr txBox="1"/>
          <p:nvPr/>
        </p:nvSpPr>
        <p:spPr>
          <a:xfrm>
            <a:off x="7886700" y="2562225"/>
            <a:ext cx="317182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Is this open request, restricted request or restricted offer?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3D8405-B944-CF98-0AD3-A73A6DF8F72C}"/>
              </a:ext>
            </a:extLst>
          </p:cNvPr>
          <p:cNvSpPr txBox="1"/>
          <p:nvPr/>
        </p:nvSpPr>
        <p:spPr>
          <a:xfrm>
            <a:off x="3408618" y="4128008"/>
            <a:ext cx="24176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 err="1"/>
              <a:t>Kuo</a:t>
            </a:r>
            <a:r>
              <a:rPr lang="en-US" altLang="zh-HK" sz="2000" dirty="0"/>
              <a:t> lost you know.</a:t>
            </a:r>
            <a:endParaRPr lang="zh-HK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03E770E-F7E4-5B03-D474-C689F301CA4D}"/>
              </a:ext>
            </a:extLst>
          </p:cNvPr>
          <p:cNvSpPr txBox="1"/>
          <p:nvPr/>
        </p:nvSpPr>
        <p:spPr>
          <a:xfrm>
            <a:off x="3399093" y="4819620"/>
            <a:ext cx="132118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 err="1"/>
              <a:t>Kuo</a:t>
            </a:r>
            <a:r>
              <a:rPr lang="en-US" altLang="zh-HK" sz="2000" dirty="0"/>
              <a:t> lost </a:t>
            </a:r>
            <a:r>
              <a:rPr lang="en-US" altLang="zh-HK" sz="2000" i="1" dirty="0"/>
              <a:t>a</a:t>
            </a:r>
            <a:r>
              <a:rPr lang="en-US" altLang="zh-HK" sz="2000" dirty="0"/>
              <a:t>?</a:t>
            </a:r>
            <a:endParaRPr lang="zh-HK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8CCA5B-01E3-5B33-6BA5-19E3B8DA5454}"/>
              </a:ext>
            </a:extLst>
          </p:cNvPr>
          <p:cNvSpPr txBox="1"/>
          <p:nvPr/>
        </p:nvSpPr>
        <p:spPr>
          <a:xfrm>
            <a:off x="3399093" y="5539717"/>
            <a:ext cx="369703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/>
              <a:t>NT$</a:t>
            </a:r>
            <a:r>
              <a:rPr lang="en-US" altLang="zh-HK" sz="2000" dirty="0"/>
              <a:t>20k or what have you.</a:t>
            </a:r>
            <a:endParaRPr lang="zh-HK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2225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717A8A-B8DB-25F9-A520-84475029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2597658" cy="4807541"/>
          </a:xfrm>
        </p:spPr>
        <p:txBody>
          <a:bodyPr>
            <a:normAutofit/>
          </a:bodyPr>
          <a:lstStyle/>
          <a:p>
            <a:r>
              <a:rPr lang="en-US" altLang="zh-HK" dirty="0"/>
              <a:t>In this section, we will …</a:t>
            </a:r>
            <a:endParaRPr lang="zh-HK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5" name="內容版面配置區 2">
            <a:extLst>
              <a:ext uri="{FF2B5EF4-FFF2-40B4-BE49-F238E27FC236}">
                <a16:creationId xmlns:a16="http://schemas.microsoft.com/office/drawing/2014/main" id="{4AF37B22-FA14-9688-354A-6A2C92F4C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624136"/>
              </p:ext>
            </p:extLst>
          </p:nvPr>
        </p:nvGraphicFramePr>
        <p:xfrm>
          <a:off x="3676650" y="514351"/>
          <a:ext cx="8210549" cy="6036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1781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5700AD-FBE1-9120-38DB-24DDF94E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Truncated intonation units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F65EFA-3BBE-9EED-25A2-5743BE87C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sz="3200" dirty="0"/>
              <a:t>Often places where you find repair, especially self-initiated repair</a:t>
            </a:r>
          </a:p>
          <a:p>
            <a:r>
              <a:rPr lang="en-US" altLang="zh-HK" sz="3200" dirty="0"/>
              <a:t>In the Santa Barbara Corpus, use the </a:t>
            </a:r>
            <a:r>
              <a:rPr lang="en-US" altLang="zh-HK" sz="3200" dirty="0" err="1"/>
              <a:t>mdash</a:t>
            </a:r>
            <a:r>
              <a:rPr lang="en-US" altLang="zh-HK" sz="3200" dirty="0"/>
              <a:t> character: — </a:t>
            </a:r>
          </a:p>
          <a:p>
            <a:pPr lvl="1"/>
            <a:r>
              <a:rPr lang="en-US" altLang="zh-HK" sz="3000" dirty="0"/>
              <a:t>(</a:t>
            </a:r>
            <a:r>
              <a:rPr lang="en-US" altLang="zh-HK" sz="3000" b="1" dirty="0"/>
              <a:t>this is not a hyphen! You can’t type it directly!</a:t>
            </a:r>
            <a:r>
              <a:rPr lang="en-US" altLang="zh-HK" sz="3000" dirty="0"/>
              <a:t>)</a:t>
            </a:r>
          </a:p>
          <a:p>
            <a:r>
              <a:rPr lang="en-US" altLang="zh-HK" sz="3200" dirty="0"/>
              <a:t>You can search for — to find truncated intonation units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9581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77605-C084-5CBF-6197-152FC50E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77" y="511302"/>
            <a:ext cx="3174873" cy="1724025"/>
          </a:xfrm>
        </p:spPr>
        <p:txBody>
          <a:bodyPr>
            <a:normAutofit fontScale="90000"/>
          </a:bodyPr>
          <a:lstStyle/>
          <a:p>
            <a:r>
              <a:rPr lang="en-US" altLang="zh-HK" dirty="0" err="1"/>
              <a:t>Rezonator</a:t>
            </a:r>
            <a:r>
              <a:rPr lang="en-US" altLang="zh-HK" dirty="0"/>
              <a:t> search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47604-0C89-BD19-E1DF-DE39802FD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1" y="2235327"/>
            <a:ext cx="3977639" cy="4754880"/>
          </a:xfrm>
        </p:spPr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Ctrl+F</a:t>
            </a:r>
            <a:r>
              <a:rPr lang="en-US" altLang="zh-TW" dirty="0"/>
              <a:t> to bring up the Search screen</a:t>
            </a:r>
          </a:p>
          <a:p>
            <a:r>
              <a:rPr lang="en-US" altLang="zh-TW" dirty="0"/>
              <a:t>Copy-paste </a:t>
            </a:r>
            <a:r>
              <a:rPr lang="en-US" altLang="zh-HK" dirty="0"/>
              <a:t>— onto the textbox</a:t>
            </a:r>
          </a:p>
          <a:p>
            <a:r>
              <a:rPr lang="en-US" altLang="zh-HK" dirty="0"/>
              <a:t>Click on the magnifying glass icon on the top right</a:t>
            </a:r>
          </a:p>
          <a:p>
            <a:r>
              <a:rPr lang="en-US" altLang="zh-HK" dirty="0"/>
              <a:t>You can now use the Search panel to navigate through examples while seeing context</a:t>
            </a:r>
          </a:p>
          <a:p>
            <a:r>
              <a:rPr lang="en-US" altLang="zh-HK" dirty="0"/>
              <a:t>You can search for other material associated with repair (e.g. </a:t>
            </a:r>
            <a:r>
              <a:rPr lang="en-US" altLang="zh-HK" i="1" dirty="0"/>
              <a:t>hunh </a:t>
            </a:r>
            <a:r>
              <a:rPr lang="en-US" altLang="zh-HK" dirty="0"/>
              <a:t>for ‘huh’) as well</a:t>
            </a:r>
          </a:p>
        </p:txBody>
      </p:sp>
      <p:pic>
        <p:nvPicPr>
          <p:cNvPr id="4" name="Rezonator 1.3.0 - sbc002.rez 2023-04-28 03-45-41">
            <a:hlinkClick r:id="" action="ppaction://media"/>
            <a:extLst>
              <a:ext uri="{FF2B5EF4-FFF2-40B4-BE49-F238E27FC236}">
                <a16:creationId xmlns:a16="http://schemas.microsoft.com/office/drawing/2014/main" id="{301EB3A0-EAB2-3129-FF12-FC7D2ADACD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7520" y="1198879"/>
            <a:ext cx="7604197" cy="4277361"/>
          </a:xfrm>
          <a:prstGeom prst="rect">
            <a:avLst/>
          </a:prstGeom>
        </p:spPr>
      </p:pic>
      <p:pic>
        <p:nvPicPr>
          <p:cNvPr id="6" name="圖形 5" descr="放大鏡 外框">
            <a:extLst>
              <a:ext uri="{FF2B5EF4-FFF2-40B4-BE49-F238E27FC236}">
                <a16:creationId xmlns:a16="http://schemas.microsoft.com/office/drawing/2014/main" id="{B75B8403-265E-B28D-B50D-D9617C7BB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9115" y="380987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88847-69BD-5E37-57A8-795969AF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Your turn!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2AC9500-C7CA-9769-EC4F-430488D49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661821"/>
              </p:ext>
            </p:extLst>
          </p:nvPr>
        </p:nvGraphicFramePr>
        <p:xfrm>
          <a:off x="589280" y="2103120"/>
          <a:ext cx="11419840" cy="443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0203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FC1ECDD-4204-FFC4-CA96-368A9949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4526"/>
            <a:ext cx="960120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7200">
                <a:solidFill>
                  <a:schemeClr val="bg1">
                    <a:lumMod val="85000"/>
                    <a:lumOff val="15000"/>
                  </a:schemeClr>
                </a:solidFill>
              </a:rPr>
              <a:t>Appendix slides (if we have time)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C095F-DF79-B171-3F47-DC84AC803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992" y="4908392"/>
            <a:ext cx="9601200" cy="80660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altLang="zh-HK" sz="220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04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CAF28-0450-C022-FF18-1011FD51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06" y="56643"/>
            <a:ext cx="11016488" cy="120294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Other-initiated repair: Restricted offer</a:t>
            </a:r>
            <a:endParaRPr lang="zh-HK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C19E17-3979-D74B-0133-D5CCF0FBAC22}"/>
              </a:ext>
            </a:extLst>
          </p:cNvPr>
          <p:cNvGrpSpPr/>
          <p:nvPr/>
        </p:nvGrpSpPr>
        <p:grpSpPr>
          <a:xfrm>
            <a:off x="9980928" y="1168860"/>
            <a:ext cx="1810705" cy="905352"/>
            <a:chOff x="3391712" y="3124953"/>
            <a:chExt cx="1810705" cy="905352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FCFFD2D-FE06-19CE-4B7B-10EA784FC374}"/>
                </a:ext>
              </a:extLst>
            </p:cNvPr>
            <p:cNvSpPr/>
            <p:nvPr/>
          </p:nvSpPr>
          <p:spPr>
            <a:xfrm>
              <a:off x="3391712" y="3124953"/>
              <a:ext cx="1810705" cy="905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 4">
              <a:extLst>
                <a:ext uri="{FF2B5EF4-FFF2-40B4-BE49-F238E27FC236}">
                  <a16:creationId xmlns:a16="http://schemas.microsoft.com/office/drawing/2014/main" id="{97E9E848-0100-4974-DD07-4590FE9AE336}"/>
                </a:ext>
              </a:extLst>
            </p:cNvPr>
            <p:cNvSpPr txBox="1"/>
            <p:nvPr/>
          </p:nvSpPr>
          <p:spPr>
            <a:xfrm>
              <a:off x="3418229" y="3151470"/>
              <a:ext cx="1757671" cy="8523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65" tIns="12065" rIns="12065" bIns="12065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en-US" sz="1900" kern="1200" dirty="0"/>
                <a:t>Understanding check</a:t>
              </a:r>
              <a:endParaRPr lang="zh-HK" altLang="en-US" sz="1900" kern="1200" dirty="0"/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E5D40829-F221-F4E3-9CD2-14B640EF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2728912"/>
            <a:ext cx="83724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6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8C5BA3F-ACAD-9318-E69F-503C79F9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1" y="893935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7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Q: Did all of your questions appear to be eliciting information from the listener?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D0C19F0-E8EE-9D60-D3BF-342242124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992" y="4876803"/>
            <a:ext cx="5364936" cy="9098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sz="2200" dirty="0"/>
              <a:t>[I will not go through this part in detail – please read at home]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3AD65D1-B021-4B05-9F8F-4D82BD3BD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 descr="問題">
            <a:extLst>
              <a:ext uri="{FF2B5EF4-FFF2-40B4-BE49-F238E27FC236}">
                <a16:creationId xmlns:a16="http://schemas.microsoft.com/office/drawing/2014/main" id="{D78253C7-9965-8620-CAC9-D5486432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271" y="1683094"/>
            <a:ext cx="3491811" cy="3491811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72BEC-05E9-96BE-FF7A-8468299A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11261712" cy="1222248"/>
          </a:xfrm>
        </p:spPr>
        <p:txBody>
          <a:bodyPr/>
          <a:lstStyle/>
          <a:p>
            <a:r>
              <a:rPr lang="en-US" altLang="zh-HK" dirty="0"/>
              <a:t>Pre-expansion example: Pre-telling</a:t>
            </a:r>
            <a:endParaRPr lang="zh-HK" altLang="en-US" dirty="0"/>
          </a:p>
        </p:txBody>
      </p:sp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462A8EBD-B41E-6233-788A-40C25766E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5888" y="2122297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EE3F32B3-3542-11AA-5D93-978D87B7C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5888" y="2579497"/>
            <a:ext cx="914400" cy="914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D25D98-4B00-E8C2-A2FD-A8F09630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88" y="2319020"/>
            <a:ext cx="11261712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81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79B20-68E3-AA56-32F3-99C347C9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6661023" cy="4754880"/>
          </a:xfrm>
        </p:spPr>
        <p:txBody>
          <a:bodyPr/>
          <a:lstStyle/>
          <a:p>
            <a:r>
              <a:rPr lang="en-US" altLang="zh-TW" dirty="0"/>
              <a:t>Information-seeking</a:t>
            </a:r>
            <a:endParaRPr lang="zh-HK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0B26FF-D130-585B-117A-C2A1E7A1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53" y="2847975"/>
            <a:ext cx="6181631" cy="28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4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79B20-68E3-AA56-32F3-99C347C9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Pre-telling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BE1B49-7D94-3F7A-0CBA-7744C6ED7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294B78-6A4A-B333-7883-4D7DFBD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59" y="2782696"/>
            <a:ext cx="6990898" cy="3428111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8E1B5A58-A026-A2AD-4E51-CCD76152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499359" y="2670937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8DBA5D84-43F6-97C9-C160-724318C4D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499359" y="31281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6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F1CB-D84A-C509-2782-01BC5192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358388" cy="4754880"/>
          </a:xfrm>
        </p:spPr>
        <p:txBody>
          <a:bodyPr>
            <a:normAutofit/>
          </a:bodyPr>
          <a:lstStyle/>
          <a:p>
            <a:r>
              <a:rPr lang="en-US" altLang="zh-TW" dirty="0"/>
              <a:t>Request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6AFA26-F341-6B9B-EB22-24F5ACD6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1367790"/>
            <a:ext cx="6486525" cy="4572000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B7FE193C-D776-BFAC-F64F-DB6563D62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964273" y="2069211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CB5ED135-C17F-0C39-CFE6-306F5E9C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5184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3A0108-28E9-9F9F-CB7A-BAD0959D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altLang="zh-HK" dirty="0"/>
              <a:t>Question of the day</a:t>
            </a:r>
            <a:endParaRPr lang="zh-HK" altLang="en-US" dirty="0"/>
          </a:p>
        </p:txBody>
      </p:sp>
      <p:pic>
        <p:nvPicPr>
          <p:cNvPr id="15" name="Picture 14" descr="Green dialogue boxes">
            <a:extLst>
              <a:ext uri="{FF2B5EF4-FFF2-40B4-BE49-F238E27FC236}">
                <a16:creationId xmlns:a16="http://schemas.microsoft.com/office/drawing/2014/main" id="{48BBA005-A507-6B0D-83DA-01A8BB2E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3" r="21262" b="2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E424D-55EE-5D02-93AD-B9DB01833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HK" sz="2800" dirty="0"/>
              <a:t>Identify and </a:t>
            </a:r>
            <a:r>
              <a:rPr lang="en-US" altLang="zh-HK" sz="2800" dirty="0" err="1"/>
              <a:t>categorise</a:t>
            </a:r>
            <a:r>
              <a:rPr lang="en-US" altLang="zh-HK" sz="2800" dirty="0"/>
              <a:t> one instance of repair in SBC007 or SBC002, telling me what the trouble source, initiation, and repair are.</a:t>
            </a:r>
          </a:p>
          <a:p>
            <a:pPr marL="0" indent="0">
              <a:buNone/>
            </a:pPr>
            <a:r>
              <a:rPr lang="en-US" altLang="zh-HK" sz="2800" dirty="0"/>
              <a:t>[Please send me a screenshot if possible]</a:t>
            </a:r>
            <a:endParaRPr lang="zh-HK" altLang="en-US" sz="2800" dirty="0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0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C3B01-93B5-B667-30C2-370AC9D3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Invitation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16D7C7-3C9B-023F-8257-E52CC553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97" y="2323147"/>
            <a:ext cx="8864949" cy="22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5D90803-527E-E24D-FA96-52F2FB79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914" y="893935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altLang="zh-HK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zh-HK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C4D276-6633-B0FD-BD27-6BB1CD530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78915" y="4876803"/>
            <a:ext cx="5364936" cy="90984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Any questions on questions?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D3D935-ECFC-4862-B395-207C13BAC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91F93926-9FD1-C722-A956-CEF45E23D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401" y="1793908"/>
            <a:ext cx="3491811" cy="34918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40331" y="4555071"/>
            <a:ext cx="53035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5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C7BF393-1EAF-5665-F5F2-18686DDB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000" dirty="0"/>
              <a:t>Quick tips on Show 2</a:t>
            </a:r>
            <a:br>
              <a:rPr lang="zh-HK" altLang="en-US" sz="6000" dirty="0"/>
            </a:b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1B8EF7-AD3F-37AC-0A89-2A09CD338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8" y="758952"/>
            <a:ext cx="6245352" cy="5622798"/>
          </a:xfrm>
        </p:spPr>
        <p:txBody>
          <a:bodyPr>
            <a:normAutofit fontScale="92500" lnSpcReduction="10000"/>
          </a:bodyPr>
          <a:lstStyle/>
          <a:p>
            <a:r>
              <a:rPr lang="en-US" altLang="zh-HK" sz="2400" dirty="0"/>
              <a:t>Cut to the chase – don’t waste words on unnecessary background / mention things just because I did in section</a:t>
            </a:r>
          </a:p>
          <a:p>
            <a:pPr lvl="1"/>
            <a:r>
              <a:rPr lang="en-US" altLang="zh-HK" sz="2200" dirty="0"/>
              <a:t>Intro/conclusion can be brief</a:t>
            </a:r>
          </a:p>
          <a:p>
            <a:r>
              <a:rPr lang="en-US" altLang="zh-HK" sz="2400" dirty="0"/>
              <a:t>Remember the three musketeers – </a:t>
            </a:r>
            <a:r>
              <a:rPr lang="en-US" altLang="zh-HK" sz="2400" b="1" dirty="0"/>
              <a:t>grammar/syntax</a:t>
            </a:r>
            <a:r>
              <a:rPr lang="en-US" altLang="zh-HK" sz="2400" dirty="0"/>
              <a:t>, </a:t>
            </a:r>
            <a:r>
              <a:rPr lang="en-US" altLang="zh-HK" sz="2400" b="1" dirty="0"/>
              <a:t>intonation/prosody</a:t>
            </a:r>
            <a:r>
              <a:rPr lang="en-US" altLang="zh-HK" sz="2400" dirty="0"/>
              <a:t>, </a:t>
            </a:r>
            <a:r>
              <a:rPr lang="en-US" altLang="zh-HK" sz="2400" b="1" dirty="0"/>
              <a:t>pragmatics/meaning </a:t>
            </a:r>
            <a:r>
              <a:rPr lang="en-US" altLang="zh-HK" sz="2400" dirty="0"/>
              <a:t>and try to get evidence from these sources to support all your arguments</a:t>
            </a:r>
          </a:p>
          <a:p>
            <a:r>
              <a:rPr lang="en-US" altLang="zh-HK" sz="2400" dirty="0"/>
              <a:t>Read my Show #1 comments +</a:t>
            </a:r>
            <a:r>
              <a:rPr lang="zh-TW" altLang="en-US" sz="2400" dirty="0"/>
              <a:t> </a:t>
            </a:r>
            <a:r>
              <a:rPr lang="en-US" altLang="zh-TW" sz="2400" dirty="0"/>
              <a:t>our email </a:t>
            </a:r>
            <a:r>
              <a:rPr lang="en-US" altLang="zh-HK" sz="2400" dirty="0"/>
              <a:t>and don’t repeat mistakes</a:t>
            </a:r>
          </a:p>
          <a:p>
            <a:r>
              <a:rPr lang="en-US" altLang="zh-HK" sz="2400" dirty="0"/>
              <a:t>Show TCU stacks for the Q &amp; A, hide everything else</a:t>
            </a:r>
          </a:p>
          <a:p>
            <a:r>
              <a:rPr lang="en-US" altLang="zh-HK" sz="2400" dirty="0"/>
              <a:t>Use the assigned text for your group</a:t>
            </a:r>
          </a:p>
        </p:txBody>
      </p:sp>
    </p:spTree>
    <p:extLst>
      <p:ext uri="{BB962C8B-B14F-4D97-AF65-F5344CB8AC3E}">
        <p14:creationId xmlns:p14="http://schemas.microsoft.com/office/powerpoint/2010/main" val="154210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8DD71-E377-7E3C-497C-93622683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Quick warning before we jump to the next topic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91498A-0D8D-2B85-BC7C-2F4E94473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647" y="758952"/>
            <a:ext cx="6616827" cy="4754880"/>
          </a:xfrm>
        </p:spPr>
        <p:txBody>
          <a:bodyPr>
            <a:normAutofit fontScale="92500"/>
          </a:bodyPr>
          <a:lstStyle/>
          <a:p>
            <a:r>
              <a:rPr lang="en-US" altLang="zh-HK" sz="2800" dirty="0"/>
              <a:t>There are </a:t>
            </a:r>
            <a:r>
              <a:rPr lang="en-US" altLang="zh-HK" sz="2800" b="1" dirty="0"/>
              <a:t>a lot </a:t>
            </a:r>
            <a:r>
              <a:rPr lang="en-US" altLang="zh-HK" sz="2800" dirty="0"/>
              <a:t>of technical concepts and terms</a:t>
            </a:r>
          </a:p>
          <a:p>
            <a:r>
              <a:rPr lang="en-US" altLang="zh-HK" sz="2800" dirty="0"/>
              <a:t>If you can understand and apply those concepts correctly, that’s great!</a:t>
            </a:r>
          </a:p>
          <a:p>
            <a:r>
              <a:rPr lang="en-US" altLang="zh-HK" sz="2800" dirty="0"/>
              <a:t>If you don’t understand them, the more important thing is to understand the </a:t>
            </a:r>
            <a:r>
              <a:rPr lang="en-US" altLang="zh-HK" sz="2800" b="1" dirty="0"/>
              <a:t>examples</a:t>
            </a:r>
            <a:r>
              <a:rPr lang="en-US" altLang="zh-HK" sz="2800" dirty="0"/>
              <a:t> and how to describe what’s going on using </a:t>
            </a:r>
            <a:r>
              <a:rPr lang="en-US" altLang="zh-HK" sz="2800" b="1" dirty="0"/>
              <a:t>linguistic evidence</a:t>
            </a:r>
          </a:p>
          <a:p>
            <a:r>
              <a:rPr lang="en-US" altLang="zh-HK" sz="2800" dirty="0"/>
              <a:t>Feel free to stop me if I’m going too fast</a:t>
            </a:r>
          </a:p>
        </p:txBody>
      </p:sp>
    </p:spTree>
    <p:extLst>
      <p:ext uri="{BB962C8B-B14F-4D97-AF65-F5344CB8AC3E}">
        <p14:creationId xmlns:p14="http://schemas.microsoft.com/office/powerpoint/2010/main" val="201765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hite stairs with a blue arrow drawn in the middle pointing upwards">
            <a:extLst>
              <a:ext uri="{FF2B5EF4-FFF2-40B4-BE49-F238E27FC236}">
                <a16:creationId xmlns:a16="http://schemas.microsoft.com/office/drawing/2014/main" id="{16119960-F0CC-E3CC-E48F-A5252DD99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53" b="18498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34B6CF16-61CD-9121-9C2E-02184A95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>
                <a:solidFill>
                  <a:srgbClr val="FFFFFF"/>
                </a:solidFill>
              </a:rPr>
              <a:t>Expansion sequences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0CAC88-60A0-374C-9947-C921A22D1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452109"/>
            <a:ext cx="4571999" cy="13180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altLang="zh-HK" sz="22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1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2725794-BE96-4547-8DD0-20162357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003298"/>
          </a:xfrm>
        </p:spPr>
        <p:txBody>
          <a:bodyPr/>
          <a:lstStyle/>
          <a:p>
            <a:r>
              <a:rPr lang="en-US" altLang="zh-HK" dirty="0"/>
              <a:t>The idea of expansions</a:t>
            </a:r>
            <a:endParaRPr lang="zh-HK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FE978EE-E0C6-4E81-B307-7730B48A9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8387657"/>
              </p:ext>
            </p:extLst>
          </p:nvPr>
        </p:nvGraphicFramePr>
        <p:xfrm>
          <a:off x="5184775" y="758825"/>
          <a:ext cx="6245225" cy="4754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89602B0F-9CAE-F848-3A9B-8AE1630EC17C}"/>
              </a:ext>
            </a:extLst>
          </p:cNvPr>
          <p:cNvSpPr txBox="1"/>
          <p:nvPr/>
        </p:nvSpPr>
        <p:spPr>
          <a:xfrm>
            <a:off x="549402" y="4701658"/>
            <a:ext cx="3679698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US" altLang="zh-HK" sz="1800" dirty="0"/>
              <a:t>Note: expansions can themselves be expanded. This is very common for post-expansions; they can have more post-expansions.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684531066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1181</Words>
  <Application>Microsoft Office PowerPoint</Application>
  <PresentationFormat>寬螢幕</PresentationFormat>
  <Paragraphs>214</Paragraphs>
  <Slides>40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4" baseType="lpstr">
      <vt:lpstr>Arial</vt:lpstr>
      <vt:lpstr>Avenir Next LT Pro</vt:lpstr>
      <vt:lpstr>Sitka Banner</vt:lpstr>
      <vt:lpstr>HeadlinesVTI</vt:lpstr>
      <vt:lpstr>Week 5: Expansions &amp; self-repair sequences</vt:lpstr>
      <vt:lpstr>While we’re waiting …</vt:lpstr>
      <vt:lpstr>In this section, we will …</vt:lpstr>
      <vt:lpstr>Question of the day</vt:lpstr>
      <vt:lpstr> </vt:lpstr>
      <vt:lpstr>Quick tips on Show 2 </vt:lpstr>
      <vt:lpstr>Quick warning before we jump to the next topic …</vt:lpstr>
      <vt:lpstr>Expansion sequences</vt:lpstr>
      <vt:lpstr>The idea of expansions</vt:lpstr>
      <vt:lpstr>PowerPoint 簡報</vt:lpstr>
      <vt:lpstr>Insert sequences</vt:lpstr>
      <vt:lpstr>Sequence closing thirds (a.k.a. minimal post expansion)</vt:lpstr>
      <vt:lpstr>Insert sequence + Non-minimal post-expansions</vt:lpstr>
      <vt:lpstr>Repair</vt:lpstr>
      <vt:lpstr>The three components of a repair sequence</vt:lpstr>
      <vt:lpstr>The four-way typology</vt:lpstr>
      <vt:lpstr>Where to find self-repair</vt:lpstr>
      <vt:lpstr>Self-initiated self-repair: Same TCU</vt:lpstr>
      <vt:lpstr>Self-initiated self-repair: Same TCU</vt:lpstr>
      <vt:lpstr>Common self-initiation types</vt:lpstr>
      <vt:lpstr>Self-initiated self-repair:  Transition space</vt:lpstr>
      <vt:lpstr>Other-initiated self-repair</vt:lpstr>
      <vt:lpstr>Other-initiated self-repair</vt:lpstr>
      <vt:lpstr>Other-initiated repair: Open request</vt:lpstr>
      <vt:lpstr>Other-initiated repair: Open request</vt:lpstr>
      <vt:lpstr>Other-initiated repair: Common open request expressions</vt:lpstr>
      <vt:lpstr>Other-initiated repair: Restricted request</vt:lpstr>
      <vt:lpstr>Other-initiated repair: Restricted offer</vt:lpstr>
      <vt:lpstr>Other-initiated repair in Mandarin: a-suffixed repetition</vt:lpstr>
      <vt:lpstr>Truncated intonation units in Rezonator</vt:lpstr>
      <vt:lpstr>Rezonator search</vt:lpstr>
      <vt:lpstr>Your turn!</vt:lpstr>
      <vt:lpstr>Appendix slides (if we have time)</vt:lpstr>
      <vt:lpstr>Other-initiated repair: Restricted offer</vt:lpstr>
      <vt:lpstr>Q: Did all of your questions appear to be eliciting information from the listener?</vt:lpstr>
      <vt:lpstr>Pre-expansion example: Pre-telling</vt:lpstr>
      <vt:lpstr>Information-seeking</vt:lpstr>
      <vt:lpstr>Pre-telling</vt:lpstr>
      <vt:lpstr>Request</vt:lpstr>
      <vt:lpstr>Invitation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Adjacency pairs in Rezonator</dc:title>
  <dc:creator>Ryan Lai</dc:creator>
  <cp:lastModifiedBy>Ryan Lai</cp:lastModifiedBy>
  <cp:revision>49</cp:revision>
  <dcterms:created xsi:type="dcterms:W3CDTF">2023-04-16T07:49:07Z</dcterms:created>
  <dcterms:modified xsi:type="dcterms:W3CDTF">2023-05-23T21:15:30Z</dcterms:modified>
</cp:coreProperties>
</file>